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3"/>
  </p:sldMasterIdLst>
  <p:notesMasterIdLst>
    <p:notesMasterId r:id="rId16"/>
  </p:notesMasterIdLst>
  <p:sldIdLst>
    <p:sldId id="795" r:id="rId4"/>
    <p:sldId id="802" r:id="rId5"/>
    <p:sldId id="805" r:id="rId6"/>
    <p:sldId id="834" r:id="rId7"/>
    <p:sldId id="842" r:id="rId8"/>
    <p:sldId id="845" r:id="rId9"/>
    <p:sldId id="843" r:id="rId10"/>
    <p:sldId id="841" r:id="rId11"/>
    <p:sldId id="817" r:id="rId12"/>
    <p:sldId id="261" r:id="rId13"/>
    <p:sldId id="835" r:id="rId14"/>
    <p:sldId id="279" r:id="rId15"/>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BE2623"/>
    <a:srgbClr val="0D3745"/>
    <a:srgbClr val="F6F6F6"/>
    <a:srgbClr val="D9D9D9"/>
    <a:srgbClr val="3B3B3B"/>
    <a:srgbClr val="F9EAE9"/>
    <a:srgbClr val="FFBC02"/>
    <a:srgbClr val="B30D19"/>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26" autoAdjust="0"/>
    <p:restoredTop sz="94660"/>
  </p:normalViewPr>
  <p:slideViewPr>
    <p:cSldViewPr snapToGrid="0">
      <p:cViewPr varScale="1">
        <p:scale>
          <a:sx n="113" d="100"/>
          <a:sy n="113" d="100"/>
        </p:scale>
        <p:origin x="106" y="2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0" Type="http://schemas.openxmlformats.org/officeDocument/2006/relationships/tags" Target="tags/tag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notesMaster" Target="notesMasters/notesMaster1.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jpe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B5FBB1-C472-4D10-9E4A-E26C510EB4E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333F49-8039-46DF-8C0E-13FA78A57F3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4" name="任意多边形: 形状 23"/>
          <p:cNvSpPr/>
          <p:nvPr userDrawn="1"/>
        </p:nvSpPr>
        <p:spPr>
          <a:xfrm>
            <a:off x="0" y="5635626"/>
            <a:ext cx="5500646" cy="912173"/>
          </a:xfrm>
          <a:custGeom>
            <a:avLst/>
            <a:gdLst>
              <a:gd name="connsiteX0" fmla="*/ 0 w 5500646"/>
              <a:gd name="connsiteY0" fmla="*/ 0 h 912173"/>
              <a:gd name="connsiteX1" fmla="*/ 5500646 w 5500646"/>
              <a:gd name="connsiteY1" fmla="*/ 0 h 912173"/>
              <a:gd name="connsiteX2" fmla="*/ 5062101 w 5500646"/>
              <a:gd name="connsiteY2" fmla="*/ 912173 h 912173"/>
              <a:gd name="connsiteX3" fmla="*/ 0 w 5500646"/>
              <a:gd name="connsiteY3" fmla="*/ 912173 h 912173"/>
            </a:gdLst>
            <a:ahLst/>
            <a:cxnLst>
              <a:cxn ang="0">
                <a:pos x="connsiteX0" y="connsiteY0"/>
              </a:cxn>
              <a:cxn ang="0">
                <a:pos x="connsiteX1" y="connsiteY1"/>
              </a:cxn>
              <a:cxn ang="0">
                <a:pos x="connsiteX2" y="connsiteY2"/>
              </a:cxn>
              <a:cxn ang="0">
                <a:pos x="connsiteX3" y="connsiteY3"/>
              </a:cxn>
            </a:cxnLst>
            <a:rect l="l" t="t" r="r" b="b"/>
            <a:pathLst>
              <a:path w="5500646" h="912173">
                <a:moveTo>
                  <a:pt x="0" y="0"/>
                </a:moveTo>
                <a:lnTo>
                  <a:pt x="5500646" y="0"/>
                </a:lnTo>
                <a:lnTo>
                  <a:pt x="5062101" y="912173"/>
                </a:lnTo>
                <a:lnTo>
                  <a:pt x="0" y="912173"/>
                </a:lnTo>
                <a:close/>
              </a:path>
            </a:pathLst>
          </a:cu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平行四边形 10"/>
          <p:cNvSpPr/>
          <p:nvPr userDrawn="1"/>
        </p:nvSpPr>
        <p:spPr>
          <a:xfrm>
            <a:off x="10306612" y="579124"/>
            <a:ext cx="655172" cy="636274"/>
          </a:xfrm>
          <a:prstGeom prst="parallelogram">
            <a:avLst>
              <a:gd name="adj" fmla="val 48077"/>
            </a:avLst>
          </a:pr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809532" y="579124"/>
            <a:ext cx="655172" cy="636274"/>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任意多边形: 形状 26"/>
          <p:cNvSpPr/>
          <p:nvPr userDrawn="1"/>
        </p:nvSpPr>
        <p:spPr>
          <a:xfrm>
            <a:off x="3276600" y="795336"/>
            <a:ext cx="8915400" cy="5229227"/>
          </a:xfrm>
          <a:custGeom>
            <a:avLst/>
            <a:gdLst>
              <a:gd name="connsiteX0" fmla="*/ 2514055 w 8915400"/>
              <a:gd name="connsiteY0" fmla="*/ 0 h 5229227"/>
              <a:gd name="connsiteX1" fmla="*/ 8915400 w 8915400"/>
              <a:gd name="connsiteY1" fmla="*/ 0 h 5229227"/>
              <a:gd name="connsiteX2" fmla="*/ 8915400 w 8915400"/>
              <a:gd name="connsiteY2" fmla="*/ 5229227 h 5229227"/>
              <a:gd name="connsiteX3" fmla="*/ 0 w 8915400"/>
              <a:gd name="connsiteY3" fmla="*/ 5229227 h 5229227"/>
            </a:gdLst>
            <a:ahLst/>
            <a:cxnLst>
              <a:cxn ang="0">
                <a:pos x="connsiteX0" y="connsiteY0"/>
              </a:cxn>
              <a:cxn ang="0">
                <a:pos x="connsiteX1" y="connsiteY1"/>
              </a:cxn>
              <a:cxn ang="0">
                <a:pos x="connsiteX2" y="connsiteY2"/>
              </a:cxn>
              <a:cxn ang="0">
                <a:pos x="connsiteX3" y="connsiteY3"/>
              </a:cxn>
            </a:cxnLst>
            <a:rect l="l" t="t" r="r" b="b"/>
            <a:pathLst>
              <a:path w="8915400" h="5229227">
                <a:moveTo>
                  <a:pt x="2514055" y="0"/>
                </a:moveTo>
                <a:lnTo>
                  <a:pt x="8915400" y="0"/>
                </a:lnTo>
                <a:lnTo>
                  <a:pt x="8915400" y="5229227"/>
                </a:lnTo>
                <a:lnTo>
                  <a:pt x="0" y="5229227"/>
                </a:lnTo>
                <a:close/>
              </a:path>
            </a:pathLst>
          </a:custGeom>
          <a:blipFill>
            <a:blip r:embed="rId2"/>
            <a:srcRect/>
            <a:stretch>
              <a:fillRect l="2564" t="188" r="-10542" b="-81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n w="0"/>
              <a:solidFill>
                <a:schemeClr val="tx1"/>
              </a:solidFill>
              <a:effectLst>
                <a:outerShdw blurRad="38100" dist="19050" dir="2700000" algn="tl" rotWithShape="0">
                  <a:schemeClr val="dk1">
                    <a:alpha val="40000"/>
                  </a:schemeClr>
                </a:outerShdw>
              </a:effectLst>
            </a:endParaRPr>
          </a:p>
        </p:txBody>
      </p:sp>
      <p:sp>
        <p:nvSpPr>
          <p:cNvPr id="28" name="平行四边形 27"/>
          <p:cNvSpPr/>
          <p:nvPr userDrawn="1"/>
        </p:nvSpPr>
        <p:spPr>
          <a:xfrm>
            <a:off x="6860927" y="5663577"/>
            <a:ext cx="3832638" cy="636274"/>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形状 28"/>
          <p:cNvSpPr/>
          <p:nvPr userDrawn="1"/>
        </p:nvSpPr>
        <p:spPr>
          <a:xfrm>
            <a:off x="0" y="1202698"/>
            <a:ext cx="7363016" cy="5134627"/>
          </a:xfrm>
          <a:custGeom>
            <a:avLst/>
            <a:gdLst>
              <a:gd name="connsiteX0" fmla="*/ 0 w 7363016"/>
              <a:gd name="connsiteY0" fmla="*/ 0 h 5134627"/>
              <a:gd name="connsiteX1" fmla="*/ 7363016 w 7363016"/>
              <a:gd name="connsiteY1" fmla="*/ 0 h 5134627"/>
              <a:gd name="connsiteX2" fmla="*/ 4894441 w 7363016"/>
              <a:gd name="connsiteY2" fmla="*/ 5134627 h 5134627"/>
              <a:gd name="connsiteX3" fmla="*/ 0 w 7363016"/>
              <a:gd name="connsiteY3" fmla="*/ 5134627 h 5134627"/>
            </a:gdLst>
            <a:ahLst/>
            <a:cxnLst>
              <a:cxn ang="0">
                <a:pos x="connsiteX0" y="connsiteY0"/>
              </a:cxn>
              <a:cxn ang="0">
                <a:pos x="connsiteX1" y="connsiteY1"/>
              </a:cxn>
              <a:cxn ang="0">
                <a:pos x="connsiteX2" y="connsiteY2"/>
              </a:cxn>
              <a:cxn ang="0">
                <a:pos x="connsiteX3" y="connsiteY3"/>
              </a:cxn>
            </a:cxnLst>
            <a:rect l="l" t="t" r="r" b="b"/>
            <a:pathLst>
              <a:path w="7363016" h="5134627">
                <a:moveTo>
                  <a:pt x="0" y="0"/>
                </a:moveTo>
                <a:lnTo>
                  <a:pt x="7363016" y="0"/>
                </a:lnTo>
                <a:lnTo>
                  <a:pt x="4894441" y="5134627"/>
                </a:lnTo>
                <a:lnTo>
                  <a:pt x="0" y="5134627"/>
                </a:lnTo>
                <a:close/>
              </a:path>
            </a:pathLst>
          </a:cu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22" name="任意多边形: 形状 21"/>
          <p:cNvSpPr/>
          <p:nvPr userDrawn="1"/>
        </p:nvSpPr>
        <p:spPr>
          <a:xfrm>
            <a:off x="-4505" y="5642433"/>
            <a:ext cx="4068765" cy="912173"/>
          </a:xfrm>
          <a:custGeom>
            <a:avLst/>
            <a:gdLst>
              <a:gd name="connsiteX0" fmla="*/ 0 w 4068765"/>
              <a:gd name="connsiteY0" fmla="*/ 0 h 912173"/>
              <a:gd name="connsiteX1" fmla="*/ 4068765 w 4068765"/>
              <a:gd name="connsiteY1" fmla="*/ 0 h 912173"/>
              <a:gd name="connsiteX2" fmla="*/ 3630220 w 4068765"/>
              <a:gd name="connsiteY2" fmla="*/ 912173 h 912173"/>
              <a:gd name="connsiteX3" fmla="*/ 0 w 4068765"/>
              <a:gd name="connsiteY3" fmla="*/ 912173 h 912173"/>
            </a:gdLst>
            <a:ahLst/>
            <a:cxnLst>
              <a:cxn ang="0">
                <a:pos x="connsiteX0" y="connsiteY0"/>
              </a:cxn>
              <a:cxn ang="0">
                <a:pos x="connsiteX1" y="connsiteY1"/>
              </a:cxn>
              <a:cxn ang="0">
                <a:pos x="connsiteX2" y="connsiteY2"/>
              </a:cxn>
              <a:cxn ang="0">
                <a:pos x="connsiteX3" y="connsiteY3"/>
              </a:cxn>
            </a:cxnLst>
            <a:rect l="l" t="t" r="r" b="b"/>
            <a:pathLst>
              <a:path w="4068765" h="912173">
                <a:moveTo>
                  <a:pt x="0" y="0"/>
                </a:moveTo>
                <a:lnTo>
                  <a:pt x="4068765" y="0"/>
                </a:lnTo>
                <a:lnTo>
                  <a:pt x="3630220" y="912173"/>
                </a:lnTo>
                <a:lnTo>
                  <a:pt x="0" y="912173"/>
                </a:lnTo>
                <a:close/>
              </a:path>
            </a:pathLst>
          </a:cu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任意多边形: 形状 24"/>
          <p:cNvSpPr/>
          <p:nvPr userDrawn="1"/>
        </p:nvSpPr>
        <p:spPr>
          <a:xfrm>
            <a:off x="1060201" y="798885"/>
            <a:ext cx="11131800" cy="5229227"/>
          </a:xfrm>
          <a:custGeom>
            <a:avLst/>
            <a:gdLst>
              <a:gd name="connsiteX0" fmla="*/ 2514056 w 11131800"/>
              <a:gd name="connsiteY0" fmla="*/ 0 h 5229227"/>
              <a:gd name="connsiteX1" fmla="*/ 11131800 w 11131800"/>
              <a:gd name="connsiteY1" fmla="*/ 0 h 5229227"/>
              <a:gd name="connsiteX2" fmla="*/ 11131800 w 11131800"/>
              <a:gd name="connsiteY2" fmla="*/ 5229227 h 5229227"/>
              <a:gd name="connsiteX3" fmla="*/ 0 w 11131800"/>
              <a:gd name="connsiteY3" fmla="*/ 5229227 h 5229227"/>
            </a:gdLst>
            <a:ahLst/>
            <a:cxnLst>
              <a:cxn ang="0">
                <a:pos x="connsiteX0" y="connsiteY0"/>
              </a:cxn>
              <a:cxn ang="0">
                <a:pos x="connsiteX1" y="connsiteY1"/>
              </a:cxn>
              <a:cxn ang="0">
                <a:pos x="connsiteX2" y="connsiteY2"/>
              </a:cxn>
              <a:cxn ang="0">
                <a:pos x="connsiteX3" y="connsiteY3"/>
              </a:cxn>
            </a:cxnLst>
            <a:rect l="l" t="t" r="r" b="b"/>
            <a:pathLst>
              <a:path w="11131800" h="5229227">
                <a:moveTo>
                  <a:pt x="2514056" y="0"/>
                </a:moveTo>
                <a:lnTo>
                  <a:pt x="11131800" y="0"/>
                </a:lnTo>
                <a:lnTo>
                  <a:pt x="11131800" y="5229227"/>
                </a:lnTo>
                <a:lnTo>
                  <a:pt x="0" y="5229227"/>
                </a:lnTo>
                <a:close/>
              </a:path>
            </a:pathLst>
          </a:cu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n w="0"/>
              <a:solidFill>
                <a:schemeClr val="tx1"/>
              </a:solidFill>
              <a:effectLst>
                <a:outerShdw blurRad="38100" dist="19050" dir="2700000" algn="tl" rotWithShape="0">
                  <a:schemeClr val="dk1">
                    <a:alpha val="40000"/>
                  </a:schemeClr>
                </a:outerShdw>
              </a:effectLst>
            </a:endParaRPr>
          </a:p>
        </p:txBody>
      </p:sp>
      <p:sp>
        <p:nvSpPr>
          <p:cNvPr id="11" name="平行四边形 10"/>
          <p:cNvSpPr/>
          <p:nvPr userDrawn="1"/>
        </p:nvSpPr>
        <p:spPr>
          <a:xfrm>
            <a:off x="10306612" y="579124"/>
            <a:ext cx="655172" cy="636274"/>
          </a:xfrm>
          <a:prstGeom prst="parallelogram">
            <a:avLst>
              <a:gd name="adj" fmla="val 48077"/>
            </a:avLst>
          </a:pr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809532" y="579124"/>
            <a:ext cx="655172" cy="636274"/>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平行四边形 12"/>
          <p:cNvSpPr/>
          <p:nvPr userDrawn="1"/>
        </p:nvSpPr>
        <p:spPr>
          <a:xfrm>
            <a:off x="9202385" y="5852875"/>
            <a:ext cx="1972872" cy="327525"/>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p:cNvSpPr/>
          <p:nvPr userDrawn="1"/>
        </p:nvSpPr>
        <p:spPr>
          <a:xfrm>
            <a:off x="-4689" y="1215398"/>
            <a:ext cx="5985022" cy="5134627"/>
          </a:xfrm>
          <a:custGeom>
            <a:avLst/>
            <a:gdLst>
              <a:gd name="connsiteX0" fmla="*/ 0 w 5985022"/>
              <a:gd name="connsiteY0" fmla="*/ 0 h 5134627"/>
              <a:gd name="connsiteX1" fmla="*/ 5985022 w 5985022"/>
              <a:gd name="connsiteY1" fmla="*/ 0 h 5134627"/>
              <a:gd name="connsiteX2" fmla="*/ 3516447 w 5985022"/>
              <a:gd name="connsiteY2" fmla="*/ 5134627 h 5134627"/>
              <a:gd name="connsiteX3" fmla="*/ 0 w 5985022"/>
              <a:gd name="connsiteY3" fmla="*/ 5134627 h 5134627"/>
            </a:gdLst>
            <a:ahLst/>
            <a:cxnLst>
              <a:cxn ang="0">
                <a:pos x="connsiteX0" y="connsiteY0"/>
              </a:cxn>
              <a:cxn ang="0">
                <a:pos x="connsiteX1" y="connsiteY1"/>
              </a:cxn>
              <a:cxn ang="0">
                <a:pos x="connsiteX2" y="connsiteY2"/>
              </a:cxn>
              <a:cxn ang="0">
                <a:pos x="connsiteX3" y="connsiteY3"/>
              </a:cxn>
            </a:cxnLst>
            <a:rect l="l" t="t" r="r" b="b"/>
            <a:pathLst>
              <a:path w="5985022" h="5134627">
                <a:moveTo>
                  <a:pt x="0" y="0"/>
                </a:moveTo>
                <a:lnTo>
                  <a:pt x="5985022" y="0"/>
                </a:lnTo>
                <a:lnTo>
                  <a:pt x="3516447" y="5134627"/>
                </a:lnTo>
                <a:lnTo>
                  <a:pt x="0" y="5134627"/>
                </a:lnTo>
                <a:close/>
              </a:path>
            </a:pathLst>
          </a:cu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8" name="平行四边形 7"/>
          <p:cNvSpPr/>
          <p:nvPr userDrawn="1"/>
        </p:nvSpPr>
        <p:spPr>
          <a:xfrm>
            <a:off x="0" y="136567"/>
            <a:ext cx="12192000" cy="657658"/>
          </a:xfrm>
          <a:prstGeom prst="parallelogram">
            <a:avLst>
              <a:gd name="adj" fmla="val 0"/>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n w="0"/>
              <a:solidFill>
                <a:schemeClr val="tx1"/>
              </a:solidFill>
              <a:effectLst>
                <a:outerShdw blurRad="38100" dist="19050" dir="2700000" algn="tl" rotWithShape="0">
                  <a:schemeClr val="dk1">
                    <a:alpha val="40000"/>
                  </a:schemeClr>
                </a:outerShdw>
              </a:effectLst>
            </a:endParaRPr>
          </a:p>
        </p:txBody>
      </p:sp>
      <p:grpSp>
        <p:nvGrpSpPr>
          <p:cNvPr id="3" name="组合 2"/>
          <p:cNvGrpSpPr/>
          <p:nvPr userDrawn="1"/>
        </p:nvGrpSpPr>
        <p:grpSpPr>
          <a:xfrm>
            <a:off x="11351640" y="666721"/>
            <a:ext cx="477502" cy="262347"/>
            <a:chOff x="10306612" y="579124"/>
            <a:chExt cx="1158092" cy="636274"/>
          </a:xfrm>
        </p:grpSpPr>
        <p:sp>
          <p:nvSpPr>
            <p:cNvPr id="11" name="平行四边形 10"/>
            <p:cNvSpPr/>
            <p:nvPr userDrawn="1"/>
          </p:nvSpPr>
          <p:spPr>
            <a:xfrm>
              <a:off x="10306612" y="579124"/>
              <a:ext cx="655172" cy="636274"/>
            </a:xfrm>
            <a:prstGeom prst="parallelogram">
              <a:avLst>
                <a:gd name="adj" fmla="val 48077"/>
              </a:avLst>
            </a:pr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809532" y="579124"/>
              <a:ext cx="655172" cy="636274"/>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4" name="组合 3"/>
          <p:cNvGrpSpPr/>
          <p:nvPr userDrawn="1"/>
        </p:nvGrpSpPr>
        <p:grpSpPr>
          <a:xfrm>
            <a:off x="-9712" y="3095"/>
            <a:ext cx="913008" cy="931373"/>
            <a:chOff x="-2819540" y="4738979"/>
            <a:chExt cx="913008" cy="931373"/>
          </a:xfrm>
        </p:grpSpPr>
        <p:sp>
          <p:nvSpPr>
            <p:cNvPr id="30" name="任意多边形: 形状 29"/>
            <p:cNvSpPr/>
            <p:nvPr userDrawn="1"/>
          </p:nvSpPr>
          <p:spPr>
            <a:xfrm>
              <a:off x="-2819540" y="4738979"/>
              <a:ext cx="913008" cy="421426"/>
            </a:xfrm>
            <a:custGeom>
              <a:avLst/>
              <a:gdLst>
                <a:gd name="connsiteX0" fmla="*/ 0 w 913008"/>
                <a:gd name="connsiteY0" fmla="*/ 0 h 421426"/>
                <a:gd name="connsiteX1" fmla="*/ 913008 w 913008"/>
                <a:gd name="connsiteY1" fmla="*/ 0 h 421426"/>
                <a:gd name="connsiteX2" fmla="*/ 710399 w 913008"/>
                <a:gd name="connsiteY2" fmla="*/ 421426 h 421426"/>
                <a:gd name="connsiteX3" fmla="*/ 0 w 913008"/>
                <a:gd name="connsiteY3" fmla="*/ 421426 h 421426"/>
              </a:gdLst>
              <a:ahLst/>
              <a:cxnLst>
                <a:cxn ang="0">
                  <a:pos x="connsiteX0" y="connsiteY0"/>
                </a:cxn>
                <a:cxn ang="0">
                  <a:pos x="connsiteX1" y="connsiteY1"/>
                </a:cxn>
                <a:cxn ang="0">
                  <a:pos x="connsiteX2" y="connsiteY2"/>
                </a:cxn>
                <a:cxn ang="0">
                  <a:pos x="connsiteX3" y="connsiteY3"/>
                </a:cxn>
              </a:cxnLst>
              <a:rect l="l" t="t" r="r" b="b"/>
              <a:pathLst>
                <a:path w="913008" h="421426">
                  <a:moveTo>
                    <a:pt x="0" y="0"/>
                  </a:moveTo>
                  <a:lnTo>
                    <a:pt x="913008" y="0"/>
                  </a:lnTo>
                  <a:lnTo>
                    <a:pt x="710399" y="421426"/>
                  </a:lnTo>
                  <a:lnTo>
                    <a:pt x="0" y="421426"/>
                  </a:lnTo>
                  <a:close/>
                </a:path>
              </a:pathLst>
            </a:cu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userDrawn="1"/>
          </p:nvSpPr>
          <p:spPr>
            <a:xfrm>
              <a:off x="-2819540" y="4738979"/>
              <a:ext cx="739811" cy="931373"/>
            </a:xfrm>
            <a:custGeom>
              <a:avLst/>
              <a:gdLst>
                <a:gd name="connsiteX0" fmla="*/ 0 w 739811"/>
                <a:gd name="connsiteY0" fmla="*/ 0 h 931373"/>
                <a:gd name="connsiteX1" fmla="*/ 739811 w 739811"/>
                <a:gd name="connsiteY1" fmla="*/ 0 h 931373"/>
                <a:gd name="connsiteX2" fmla="*/ 292035 w 739811"/>
                <a:gd name="connsiteY2" fmla="*/ 931373 h 931373"/>
                <a:gd name="connsiteX3" fmla="*/ 0 w 739811"/>
                <a:gd name="connsiteY3" fmla="*/ 931373 h 931373"/>
              </a:gdLst>
              <a:ahLst/>
              <a:cxnLst>
                <a:cxn ang="0">
                  <a:pos x="connsiteX0" y="connsiteY0"/>
                </a:cxn>
                <a:cxn ang="0">
                  <a:pos x="connsiteX1" y="connsiteY1"/>
                </a:cxn>
                <a:cxn ang="0">
                  <a:pos x="connsiteX2" y="connsiteY2"/>
                </a:cxn>
                <a:cxn ang="0">
                  <a:pos x="connsiteX3" y="connsiteY3"/>
                </a:cxn>
              </a:cxnLst>
              <a:rect l="l" t="t" r="r" b="b"/>
              <a:pathLst>
                <a:path w="739811" h="931373">
                  <a:moveTo>
                    <a:pt x="0" y="0"/>
                  </a:moveTo>
                  <a:lnTo>
                    <a:pt x="739811" y="0"/>
                  </a:lnTo>
                  <a:lnTo>
                    <a:pt x="292035" y="931373"/>
                  </a:lnTo>
                  <a:lnTo>
                    <a:pt x="0" y="931373"/>
                  </a:lnTo>
                  <a:close/>
                </a:path>
              </a:pathLst>
            </a:cu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2" name="组合 31"/>
          <p:cNvGrpSpPr/>
          <p:nvPr userDrawn="1"/>
        </p:nvGrpSpPr>
        <p:grpSpPr>
          <a:xfrm rot="10800000">
            <a:off x="11277388" y="5926627"/>
            <a:ext cx="913008" cy="931373"/>
            <a:chOff x="-2819540" y="4738979"/>
            <a:chExt cx="913008" cy="931373"/>
          </a:xfrm>
        </p:grpSpPr>
        <p:sp>
          <p:nvSpPr>
            <p:cNvPr id="33" name="任意多边形: 形状 32"/>
            <p:cNvSpPr/>
            <p:nvPr userDrawn="1"/>
          </p:nvSpPr>
          <p:spPr>
            <a:xfrm>
              <a:off x="-2819540" y="4738979"/>
              <a:ext cx="913008" cy="421426"/>
            </a:xfrm>
            <a:custGeom>
              <a:avLst/>
              <a:gdLst>
                <a:gd name="connsiteX0" fmla="*/ 0 w 913008"/>
                <a:gd name="connsiteY0" fmla="*/ 0 h 421426"/>
                <a:gd name="connsiteX1" fmla="*/ 913008 w 913008"/>
                <a:gd name="connsiteY1" fmla="*/ 0 h 421426"/>
                <a:gd name="connsiteX2" fmla="*/ 710399 w 913008"/>
                <a:gd name="connsiteY2" fmla="*/ 421426 h 421426"/>
                <a:gd name="connsiteX3" fmla="*/ 0 w 913008"/>
                <a:gd name="connsiteY3" fmla="*/ 421426 h 421426"/>
              </a:gdLst>
              <a:ahLst/>
              <a:cxnLst>
                <a:cxn ang="0">
                  <a:pos x="connsiteX0" y="connsiteY0"/>
                </a:cxn>
                <a:cxn ang="0">
                  <a:pos x="connsiteX1" y="connsiteY1"/>
                </a:cxn>
                <a:cxn ang="0">
                  <a:pos x="connsiteX2" y="connsiteY2"/>
                </a:cxn>
                <a:cxn ang="0">
                  <a:pos x="connsiteX3" y="connsiteY3"/>
                </a:cxn>
              </a:cxnLst>
              <a:rect l="l" t="t" r="r" b="b"/>
              <a:pathLst>
                <a:path w="913008" h="421426">
                  <a:moveTo>
                    <a:pt x="0" y="0"/>
                  </a:moveTo>
                  <a:lnTo>
                    <a:pt x="913008" y="0"/>
                  </a:lnTo>
                  <a:lnTo>
                    <a:pt x="710399" y="421426"/>
                  </a:lnTo>
                  <a:lnTo>
                    <a:pt x="0" y="421426"/>
                  </a:lnTo>
                  <a:close/>
                </a:path>
              </a:pathLst>
            </a:cu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形状 33"/>
            <p:cNvSpPr/>
            <p:nvPr userDrawn="1"/>
          </p:nvSpPr>
          <p:spPr>
            <a:xfrm>
              <a:off x="-2819540" y="4738979"/>
              <a:ext cx="739811" cy="931373"/>
            </a:xfrm>
            <a:custGeom>
              <a:avLst/>
              <a:gdLst>
                <a:gd name="connsiteX0" fmla="*/ 0 w 739811"/>
                <a:gd name="connsiteY0" fmla="*/ 0 h 931373"/>
                <a:gd name="connsiteX1" fmla="*/ 739811 w 739811"/>
                <a:gd name="connsiteY1" fmla="*/ 0 h 931373"/>
                <a:gd name="connsiteX2" fmla="*/ 292035 w 739811"/>
                <a:gd name="connsiteY2" fmla="*/ 931373 h 931373"/>
                <a:gd name="connsiteX3" fmla="*/ 0 w 739811"/>
                <a:gd name="connsiteY3" fmla="*/ 931373 h 931373"/>
              </a:gdLst>
              <a:ahLst/>
              <a:cxnLst>
                <a:cxn ang="0">
                  <a:pos x="connsiteX0" y="connsiteY0"/>
                </a:cxn>
                <a:cxn ang="0">
                  <a:pos x="connsiteX1" y="connsiteY1"/>
                </a:cxn>
                <a:cxn ang="0">
                  <a:pos x="connsiteX2" y="connsiteY2"/>
                </a:cxn>
                <a:cxn ang="0">
                  <a:pos x="connsiteX3" y="connsiteY3"/>
                </a:cxn>
              </a:cxnLst>
              <a:rect l="l" t="t" r="r" b="b"/>
              <a:pathLst>
                <a:path w="739811" h="931373">
                  <a:moveTo>
                    <a:pt x="0" y="0"/>
                  </a:moveTo>
                  <a:lnTo>
                    <a:pt x="739811" y="0"/>
                  </a:lnTo>
                  <a:lnTo>
                    <a:pt x="292035" y="931373"/>
                  </a:lnTo>
                  <a:lnTo>
                    <a:pt x="0" y="931373"/>
                  </a:lnTo>
                  <a:close/>
                </a:path>
              </a:pathLst>
            </a:cu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4" name="任意多边形: 形状 23"/>
          <p:cNvSpPr/>
          <p:nvPr userDrawn="1"/>
        </p:nvSpPr>
        <p:spPr>
          <a:xfrm>
            <a:off x="0" y="5635626"/>
            <a:ext cx="5500646" cy="912173"/>
          </a:xfrm>
          <a:custGeom>
            <a:avLst/>
            <a:gdLst>
              <a:gd name="connsiteX0" fmla="*/ 0 w 5500646"/>
              <a:gd name="connsiteY0" fmla="*/ 0 h 912173"/>
              <a:gd name="connsiteX1" fmla="*/ 5500646 w 5500646"/>
              <a:gd name="connsiteY1" fmla="*/ 0 h 912173"/>
              <a:gd name="connsiteX2" fmla="*/ 5062101 w 5500646"/>
              <a:gd name="connsiteY2" fmla="*/ 912173 h 912173"/>
              <a:gd name="connsiteX3" fmla="*/ 0 w 5500646"/>
              <a:gd name="connsiteY3" fmla="*/ 912173 h 912173"/>
            </a:gdLst>
            <a:ahLst/>
            <a:cxnLst>
              <a:cxn ang="0">
                <a:pos x="connsiteX0" y="connsiteY0"/>
              </a:cxn>
              <a:cxn ang="0">
                <a:pos x="connsiteX1" y="connsiteY1"/>
              </a:cxn>
              <a:cxn ang="0">
                <a:pos x="connsiteX2" y="connsiteY2"/>
              </a:cxn>
              <a:cxn ang="0">
                <a:pos x="connsiteX3" y="connsiteY3"/>
              </a:cxn>
            </a:cxnLst>
            <a:rect l="l" t="t" r="r" b="b"/>
            <a:pathLst>
              <a:path w="5500646" h="912173">
                <a:moveTo>
                  <a:pt x="0" y="0"/>
                </a:moveTo>
                <a:lnTo>
                  <a:pt x="5500646" y="0"/>
                </a:lnTo>
                <a:lnTo>
                  <a:pt x="5062101" y="912173"/>
                </a:lnTo>
                <a:lnTo>
                  <a:pt x="0" y="912173"/>
                </a:lnTo>
                <a:close/>
              </a:path>
            </a:pathLst>
          </a:cu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平行四边形 10"/>
          <p:cNvSpPr/>
          <p:nvPr userDrawn="1"/>
        </p:nvSpPr>
        <p:spPr>
          <a:xfrm>
            <a:off x="10306612" y="579124"/>
            <a:ext cx="655172" cy="636274"/>
          </a:xfrm>
          <a:prstGeom prst="parallelogram">
            <a:avLst>
              <a:gd name="adj" fmla="val 48077"/>
            </a:avLst>
          </a:pr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809532" y="579124"/>
            <a:ext cx="655172" cy="636274"/>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任意多边形: 形状 26"/>
          <p:cNvSpPr/>
          <p:nvPr userDrawn="1"/>
        </p:nvSpPr>
        <p:spPr>
          <a:xfrm>
            <a:off x="3276600" y="795336"/>
            <a:ext cx="8915400" cy="5229227"/>
          </a:xfrm>
          <a:custGeom>
            <a:avLst/>
            <a:gdLst>
              <a:gd name="connsiteX0" fmla="*/ 2514055 w 8915400"/>
              <a:gd name="connsiteY0" fmla="*/ 0 h 5229227"/>
              <a:gd name="connsiteX1" fmla="*/ 8915400 w 8915400"/>
              <a:gd name="connsiteY1" fmla="*/ 0 h 5229227"/>
              <a:gd name="connsiteX2" fmla="*/ 8915400 w 8915400"/>
              <a:gd name="connsiteY2" fmla="*/ 5229227 h 5229227"/>
              <a:gd name="connsiteX3" fmla="*/ 0 w 8915400"/>
              <a:gd name="connsiteY3" fmla="*/ 5229227 h 5229227"/>
            </a:gdLst>
            <a:ahLst/>
            <a:cxnLst>
              <a:cxn ang="0">
                <a:pos x="connsiteX0" y="connsiteY0"/>
              </a:cxn>
              <a:cxn ang="0">
                <a:pos x="connsiteX1" y="connsiteY1"/>
              </a:cxn>
              <a:cxn ang="0">
                <a:pos x="connsiteX2" y="connsiteY2"/>
              </a:cxn>
              <a:cxn ang="0">
                <a:pos x="connsiteX3" y="connsiteY3"/>
              </a:cxn>
            </a:cxnLst>
            <a:rect l="l" t="t" r="r" b="b"/>
            <a:pathLst>
              <a:path w="8915400" h="5229227">
                <a:moveTo>
                  <a:pt x="2514055" y="0"/>
                </a:moveTo>
                <a:lnTo>
                  <a:pt x="8915400" y="0"/>
                </a:lnTo>
                <a:lnTo>
                  <a:pt x="8915400" y="5229227"/>
                </a:lnTo>
                <a:lnTo>
                  <a:pt x="0" y="5229227"/>
                </a:lnTo>
                <a:close/>
              </a:path>
            </a:pathLst>
          </a:custGeom>
          <a:blipFill>
            <a:blip r:embed="rId2"/>
            <a:srcRect/>
            <a:stretch>
              <a:fillRect l="2564" t="188" r="-10542" b="-81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n w="0"/>
              <a:solidFill>
                <a:schemeClr val="tx1"/>
              </a:solidFill>
              <a:effectLst>
                <a:outerShdw blurRad="38100" dist="19050" dir="2700000" algn="tl" rotWithShape="0">
                  <a:schemeClr val="dk1">
                    <a:alpha val="40000"/>
                  </a:schemeClr>
                </a:outerShdw>
              </a:effectLst>
            </a:endParaRPr>
          </a:p>
        </p:txBody>
      </p:sp>
      <p:sp>
        <p:nvSpPr>
          <p:cNvPr id="28" name="平行四边形 27"/>
          <p:cNvSpPr/>
          <p:nvPr userDrawn="1"/>
        </p:nvSpPr>
        <p:spPr>
          <a:xfrm>
            <a:off x="6860927" y="5663577"/>
            <a:ext cx="3832638" cy="636274"/>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形状 28"/>
          <p:cNvSpPr/>
          <p:nvPr userDrawn="1"/>
        </p:nvSpPr>
        <p:spPr>
          <a:xfrm>
            <a:off x="0" y="1202698"/>
            <a:ext cx="7363016" cy="5134627"/>
          </a:xfrm>
          <a:custGeom>
            <a:avLst/>
            <a:gdLst>
              <a:gd name="connsiteX0" fmla="*/ 0 w 7363016"/>
              <a:gd name="connsiteY0" fmla="*/ 0 h 5134627"/>
              <a:gd name="connsiteX1" fmla="*/ 7363016 w 7363016"/>
              <a:gd name="connsiteY1" fmla="*/ 0 h 5134627"/>
              <a:gd name="connsiteX2" fmla="*/ 4894441 w 7363016"/>
              <a:gd name="connsiteY2" fmla="*/ 5134627 h 5134627"/>
              <a:gd name="connsiteX3" fmla="*/ 0 w 7363016"/>
              <a:gd name="connsiteY3" fmla="*/ 5134627 h 5134627"/>
            </a:gdLst>
            <a:ahLst/>
            <a:cxnLst>
              <a:cxn ang="0">
                <a:pos x="connsiteX0" y="connsiteY0"/>
              </a:cxn>
              <a:cxn ang="0">
                <a:pos x="connsiteX1" y="connsiteY1"/>
              </a:cxn>
              <a:cxn ang="0">
                <a:pos x="connsiteX2" y="connsiteY2"/>
              </a:cxn>
              <a:cxn ang="0">
                <a:pos x="connsiteX3" y="connsiteY3"/>
              </a:cxn>
            </a:cxnLst>
            <a:rect l="l" t="t" r="r" b="b"/>
            <a:pathLst>
              <a:path w="7363016" h="5134627">
                <a:moveTo>
                  <a:pt x="0" y="0"/>
                </a:moveTo>
                <a:lnTo>
                  <a:pt x="7363016" y="0"/>
                </a:lnTo>
                <a:lnTo>
                  <a:pt x="4894441" y="5134627"/>
                </a:lnTo>
                <a:lnTo>
                  <a:pt x="0" y="5134627"/>
                </a:lnTo>
                <a:close/>
              </a:path>
            </a:pathLst>
          </a:cu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22" name="任意多边形: 形状 21"/>
          <p:cNvSpPr/>
          <p:nvPr userDrawn="1"/>
        </p:nvSpPr>
        <p:spPr>
          <a:xfrm>
            <a:off x="-4505" y="5642433"/>
            <a:ext cx="4068765" cy="912173"/>
          </a:xfrm>
          <a:custGeom>
            <a:avLst/>
            <a:gdLst>
              <a:gd name="connsiteX0" fmla="*/ 0 w 4068765"/>
              <a:gd name="connsiteY0" fmla="*/ 0 h 912173"/>
              <a:gd name="connsiteX1" fmla="*/ 4068765 w 4068765"/>
              <a:gd name="connsiteY1" fmla="*/ 0 h 912173"/>
              <a:gd name="connsiteX2" fmla="*/ 3630220 w 4068765"/>
              <a:gd name="connsiteY2" fmla="*/ 912173 h 912173"/>
              <a:gd name="connsiteX3" fmla="*/ 0 w 4068765"/>
              <a:gd name="connsiteY3" fmla="*/ 912173 h 912173"/>
            </a:gdLst>
            <a:ahLst/>
            <a:cxnLst>
              <a:cxn ang="0">
                <a:pos x="connsiteX0" y="connsiteY0"/>
              </a:cxn>
              <a:cxn ang="0">
                <a:pos x="connsiteX1" y="connsiteY1"/>
              </a:cxn>
              <a:cxn ang="0">
                <a:pos x="connsiteX2" y="connsiteY2"/>
              </a:cxn>
              <a:cxn ang="0">
                <a:pos x="connsiteX3" y="connsiteY3"/>
              </a:cxn>
            </a:cxnLst>
            <a:rect l="l" t="t" r="r" b="b"/>
            <a:pathLst>
              <a:path w="4068765" h="912173">
                <a:moveTo>
                  <a:pt x="0" y="0"/>
                </a:moveTo>
                <a:lnTo>
                  <a:pt x="4068765" y="0"/>
                </a:lnTo>
                <a:lnTo>
                  <a:pt x="3630220" y="912173"/>
                </a:lnTo>
                <a:lnTo>
                  <a:pt x="0" y="912173"/>
                </a:lnTo>
                <a:close/>
              </a:path>
            </a:pathLst>
          </a:cu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任意多边形: 形状 24"/>
          <p:cNvSpPr/>
          <p:nvPr userDrawn="1"/>
        </p:nvSpPr>
        <p:spPr>
          <a:xfrm>
            <a:off x="1060201" y="798885"/>
            <a:ext cx="11131800" cy="5229227"/>
          </a:xfrm>
          <a:custGeom>
            <a:avLst/>
            <a:gdLst>
              <a:gd name="connsiteX0" fmla="*/ 2514056 w 11131800"/>
              <a:gd name="connsiteY0" fmla="*/ 0 h 5229227"/>
              <a:gd name="connsiteX1" fmla="*/ 11131800 w 11131800"/>
              <a:gd name="connsiteY1" fmla="*/ 0 h 5229227"/>
              <a:gd name="connsiteX2" fmla="*/ 11131800 w 11131800"/>
              <a:gd name="connsiteY2" fmla="*/ 5229227 h 5229227"/>
              <a:gd name="connsiteX3" fmla="*/ 0 w 11131800"/>
              <a:gd name="connsiteY3" fmla="*/ 5229227 h 5229227"/>
            </a:gdLst>
            <a:ahLst/>
            <a:cxnLst>
              <a:cxn ang="0">
                <a:pos x="connsiteX0" y="connsiteY0"/>
              </a:cxn>
              <a:cxn ang="0">
                <a:pos x="connsiteX1" y="connsiteY1"/>
              </a:cxn>
              <a:cxn ang="0">
                <a:pos x="connsiteX2" y="connsiteY2"/>
              </a:cxn>
              <a:cxn ang="0">
                <a:pos x="connsiteX3" y="connsiteY3"/>
              </a:cxn>
            </a:cxnLst>
            <a:rect l="l" t="t" r="r" b="b"/>
            <a:pathLst>
              <a:path w="11131800" h="5229227">
                <a:moveTo>
                  <a:pt x="2514056" y="0"/>
                </a:moveTo>
                <a:lnTo>
                  <a:pt x="11131800" y="0"/>
                </a:lnTo>
                <a:lnTo>
                  <a:pt x="11131800" y="5229227"/>
                </a:lnTo>
                <a:lnTo>
                  <a:pt x="0" y="5229227"/>
                </a:lnTo>
                <a:close/>
              </a:path>
            </a:pathLst>
          </a:cu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n w="0"/>
              <a:solidFill>
                <a:schemeClr val="tx1"/>
              </a:solidFill>
              <a:effectLst>
                <a:outerShdw blurRad="38100" dist="19050" dir="2700000" algn="tl" rotWithShape="0">
                  <a:schemeClr val="dk1">
                    <a:alpha val="40000"/>
                  </a:schemeClr>
                </a:outerShdw>
              </a:effectLst>
            </a:endParaRPr>
          </a:p>
        </p:txBody>
      </p:sp>
      <p:sp>
        <p:nvSpPr>
          <p:cNvPr id="11" name="平行四边形 10"/>
          <p:cNvSpPr/>
          <p:nvPr userDrawn="1"/>
        </p:nvSpPr>
        <p:spPr>
          <a:xfrm>
            <a:off x="10306612" y="579124"/>
            <a:ext cx="655172" cy="636274"/>
          </a:xfrm>
          <a:prstGeom prst="parallelogram">
            <a:avLst>
              <a:gd name="adj" fmla="val 48077"/>
            </a:avLst>
          </a:pr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809532" y="579124"/>
            <a:ext cx="655172" cy="636274"/>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平行四边形 12"/>
          <p:cNvSpPr/>
          <p:nvPr userDrawn="1"/>
        </p:nvSpPr>
        <p:spPr>
          <a:xfrm>
            <a:off x="9202385" y="5852875"/>
            <a:ext cx="1972872" cy="327525"/>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p:cNvSpPr/>
          <p:nvPr userDrawn="1"/>
        </p:nvSpPr>
        <p:spPr>
          <a:xfrm>
            <a:off x="-4689" y="1215398"/>
            <a:ext cx="5985022" cy="5134627"/>
          </a:xfrm>
          <a:custGeom>
            <a:avLst/>
            <a:gdLst>
              <a:gd name="connsiteX0" fmla="*/ 0 w 5985022"/>
              <a:gd name="connsiteY0" fmla="*/ 0 h 5134627"/>
              <a:gd name="connsiteX1" fmla="*/ 5985022 w 5985022"/>
              <a:gd name="connsiteY1" fmla="*/ 0 h 5134627"/>
              <a:gd name="connsiteX2" fmla="*/ 3516447 w 5985022"/>
              <a:gd name="connsiteY2" fmla="*/ 5134627 h 5134627"/>
              <a:gd name="connsiteX3" fmla="*/ 0 w 5985022"/>
              <a:gd name="connsiteY3" fmla="*/ 5134627 h 5134627"/>
            </a:gdLst>
            <a:ahLst/>
            <a:cxnLst>
              <a:cxn ang="0">
                <a:pos x="connsiteX0" y="connsiteY0"/>
              </a:cxn>
              <a:cxn ang="0">
                <a:pos x="connsiteX1" y="connsiteY1"/>
              </a:cxn>
              <a:cxn ang="0">
                <a:pos x="connsiteX2" y="connsiteY2"/>
              </a:cxn>
              <a:cxn ang="0">
                <a:pos x="connsiteX3" y="connsiteY3"/>
              </a:cxn>
            </a:cxnLst>
            <a:rect l="l" t="t" r="r" b="b"/>
            <a:pathLst>
              <a:path w="5985022" h="5134627">
                <a:moveTo>
                  <a:pt x="0" y="0"/>
                </a:moveTo>
                <a:lnTo>
                  <a:pt x="5985022" y="0"/>
                </a:lnTo>
                <a:lnTo>
                  <a:pt x="3516447" y="5134627"/>
                </a:lnTo>
                <a:lnTo>
                  <a:pt x="0" y="5134627"/>
                </a:lnTo>
                <a:close/>
              </a:path>
            </a:pathLst>
          </a:cu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8" name="平行四边形 7"/>
          <p:cNvSpPr/>
          <p:nvPr userDrawn="1"/>
        </p:nvSpPr>
        <p:spPr>
          <a:xfrm>
            <a:off x="0" y="136567"/>
            <a:ext cx="12192000" cy="657658"/>
          </a:xfrm>
          <a:prstGeom prst="parallelogram">
            <a:avLst>
              <a:gd name="adj" fmla="val 0"/>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n w="0"/>
              <a:solidFill>
                <a:schemeClr val="tx1"/>
              </a:solidFill>
              <a:effectLst>
                <a:outerShdw blurRad="38100" dist="19050" dir="2700000" algn="tl" rotWithShape="0">
                  <a:schemeClr val="dk1">
                    <a:alpha val="40000"/>
                  </a:schemeClr>
                </a:outerShdw>
              </a:effectLst>
            </a:endParaRPr>
          </a:p>
        </p:txBody>
      </p:sp>
      <p:grpSp>
        <p:nvGrpSpPr>
          <p:cNvPr id="3" name="组合 2"/>
          <p:cNvGrpSpPr/>
          <p:nvPr userDrawn="1"/>
        </p:nvGrpSpPr>
        <p:grpSpPr>
          <a:xfrm>
            <a:off x="11351640" y="666721"/>
            <a:ext cx="477502" cy="262347"/>
            <a:chOff x="10306612" y="579124"/>
            <a:chExt cx="1158092" cy="636274"/>
          </a:xfrm>
        </p:grpSpPr>
        <p:sp>
          <p:nvSpPr>
            <p:cNvPr id="11" name="平行四边形 10"/>
            <p:cNvSpPr/>
            <p:nvPr userDrawn="1"/>
          </p:nvSpPr>
          <p:spPr>
            <a:xfrm>
              <a:off x="10306612" y="579124"/>
              <a:ext cx="655172" cy="636274"/>
            </a:xfrm>
            <a:prstGeom prst="parallelogram">
              <a:avLst>
                <a:gd name="adj" fmla="val 48077"/>
              </a:avLst>
            </a:pr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809532" y="579124"/>
              <a:ext cx="655172" cy="636274"/>
            </a:xfrm>
            <a:prstGeom prst="parallelogram">
              <a:avLst>
                <a:gd name="adj" fmla="val 48077"/>
              </a:avLst>
            </a:pr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4" name="组合 3"/>
          <p:cNvGrpSpPr/>
          <p:nvPr userDrawn="1"/>
        </p:nvGrpSpPr>
        <p:grpSpPr>
          <a:xfrm>
            <a:off x="-9712" y="3095"/>
            <a:ext cx="913008" cy="931373"/>
            <a:chOff x="-2819540" y="4738979"/>
            <a:chExt cx="913008" cy="931373"/>
          </a:xfrm>
        </p:grpSpPr>
        <p:sp>
          <p:nvSpPr>
            <p:cNvPr id="30" name="任意多边形: 形状 29"/>
            <p:cNvSpPr/>
            <p:nvPr userDrawn="1"/>
          </p:nvSpPr>
          <p:spPr>
            <a:xfrm>
              <a:off x="-2819540" y="4738979"/>
              <a:ext cx="913008" cy="421426"/>
            </a:xfrm>
            <a:custGeom>
              <a:avLst/>
              <a:gdLst>
                <a:gd name="connsiteX0" fmla="*/ 0 w 913008"/>
                <a:gd name="connsiteY0" fmla="*/ 0 h 421426"/>
                <a:gd name="connsiteX1" fmla="*/ 913008 w 913008"/>
                <a:gd name="connsiteY1" fmla="*/ 0 h 421426"/>
                <a:gd name="connsiteX2" fmla="*/ 710399 w 913008"/>
                <a:gd name="connsiteY2" fmla="*/ 421426 h 421426"/>
                <a:gd name="connsiteX3" fmla="*/ 0 w 913008"/>
                <a:gd name="connsiteY3" fmla="*/ 421426 h 421426"/>
              </a:gdLst>
              <a:ahLst/>
              <a:cxnLst>
                <a:cxn ang="0">
                  <a:pos x="connsiteX0" y="connsiteY0"/>
                </a:cxn>
                <a:cxn ang="0">
                  <a:pos x="connsiteX1" y="connsiteY1"/>
                </a:cxn>
                <a:cxn ang="0">
                  <a:pos x="connsiteX2" y="connsiteY2"/>
                </a:cxn>
                <a:cxn ang="0">
                  <a:pos x="connsiteX3" y="connsiteY3"/>
                </a:cxn>
              </a:cxnLst>
              <a:rect l="l" t="t" r="r" b="b"/>
              <a:pathLst>
                <a:path w="913008" h="421426">
                  <a:moveTo>
                    <a:pt x="0" y="0"/>
                  </a:moveTo>
                  <a:lnTo>
                    <a:pt x="913008" y="0"/>
                  </a:lnTo>
                  <a:lnTo>
                    <a:pt x="710399" y="421426"/>
                  </a:lnTo>
                  <a:lnTo>
                    <a:pt x="0" y="421426"/>
                  </a:lnTo>
                  <a:close/>
                </a:path>
              </a:pathLst>
            </a:cu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userDrawn="1"/>
          </p:nvSpPr>
          <p:spPr>
            <a:xfrm>
              <a:off x="-2819540" y="4738979"/>
              <a:ext cx="739811" cy="931373"/>
            </a:xfrm>
            <a:custGeom>
              <a:avLst/>
              <a:gdLst>
                <a:gd name="connsiteX0" fmla="*/ 0 w 739811"/>
                <a:gd name="connsiteY0" fmla="*/ 0 h 931373"/>
                <a:gd name="connsiteX1" fmla="*/ 739811 w 739811"/>
                <a:gd name="connsiteY1" fmla="*/ 0 h 931373"/>
                <a:gd name="connsiteX2" fmla="*/ 292035 w 739811"/>
                <a:gd name="connsiteY2" fmla="*/ 931373 h 931373"/>
                <a:gd name="connsiteX3" fmla="*/ 0 w 739811"/>
                <a:gd name="connsiteY3" fmla="*/ 931373 h 931373"/>
              </a:gdLst>
              <a:ahLst/>
              <a:cxnLst>
                <a:cxn ang="0">
                  <a:pos x="connsiteX0" y="connsiteY0"/>
                </a:cxn>
                <a:cxn ang="0">
                  <a:pos x="connsiteX1" y="connsiteY1"/>
                </a:cxn>
                <a:cxn ang="0">
                  <a:pos x="connsiteX2" y="connsiteY2"/>
                </a:cxn>
                <a:cxn ang="0">
                  <a:pos x="connsiteX3" y="connsiteY3"/>
                </a:cxn>
              </a:cxnLst>
              <a:rect l="l" t="t" r="r" b="b"/>
              <a:pathLst>
                <a:path w="739811" h="931373">
                  <a:moveTo>
                    <a:pt x="0" y="0"/>
                  </a:moveTo>
                  <a:lnTo>
                    <a:pt x="739811" y="0"/>
                  </a:lnTo>
                  <a:lnTo>
                    <a:pt x="292035" y="931373"/>
                  </a:lnTo>
                  <a:lnTo>
                    <a:pt x="0" y="931373"/>
                  </a:lnTo>
                  <a:close/>
                </a:path>
              </a:pathLst>
            </a:cu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2" name="组合 31"/>
          <p:cNvGrpSpPr/>
          <p:nvPr userDrawn="1"/>
        </p:nvGrpSpPr>
        <p:grpSpPr>
          <a:xfrm rot="10800000">
            <a:off x="11277388" y="5926627"/>
            <a:ext cx="913008" cy="931373"/>
            <a:chOff x="-2819540" y="4738979"/>
            <a:chExt cx="913008" cy="931373"/>
          </a:xfrm>
        </p:grpSpPr>
        <p:sp>
          <p:nvSpPr>
            <p:cNvPr id="33" name="任意多边形: 形状 32"/>
            <p:cNvSpPr/>
            <p:nvPr userDrawn="1"/>
          </p:nvSpPr>
          <p:spPr>
            <a:xfrm>
              <a:off x="-2819540" y="4738979"/>
              <a:ext cx="913008" cy="421426"/>
            </a:xfrm>
            <a:custGeom>
              <a:avLst/>
              <a:gdLst>
                <a:gd name="connsiteX0" fmla="*/ 0 w 913008"/>
                <a:gd name="connsiteY0" fmla="*/ 0 h 421426"/>
                <a:gd name="connsiteX1" fmla="*/ 913008 w 913008"/>
                <a:gd name="connsiteY1" fmla="*/ 0 h 421426"/>
                <a:gd name="connsiteX2" fmla="*/ 710399 w 913008"/>
                <a:gd name="connsiteY2" fmla="*/ 421426 h 421426"/>
                <a:gd name="connsiteX3" fmla="*/ 0 w 913008"/>
                <a:gd name="connsiteY3" fmla="*/ 421426 h 421426"/>
              </a:gdLst>
              <a:ahLst/>
              <a:cxnLst>
                <a:cxn ang="0">
                  <a:pos x="connsiteX0" y="connsiteY0"/>
                </a:cxn>
                <a:cxn ang="0">
                  <a:pos x="connsiteX1" y="connsiteY1"/>
                </a:cxn>
                <a:cxn ang="0">
                  <a:pos x="connsiteX2" y="connsiteY2"/>
                </a:cxn>
                <a:cxn ang="0">
                  <a:pos x="connsiteX3" y="connsiteY3"/>
                </a:cxn>
              </a:cxnLst>
              <a:rect l="l" t="t" r="r" b="b"/>
              <a:pathLst>
                <a:path w="913008" h="421426">
                  <a:moveTo>
                    <a:pt x="0" y="0"/>
                  </a:moveTo>
                  <a:lnTo>
                    <a:pt x="913008" y="0"/>
                  </a:lnTo>
                  <a:lnTo>
                    <a:pt x="710399" y="421426"/>
                  </a:lnTo>
                  <a:lnTo>
                    <a:pt x="0" y="421426"/>
                  </a:lnTo>
                  <a:close/>
                </a:path>
              </a:pathLst>
            </a:custGeom>
            <a:solidFill>
              <a:srgbClr val="0D3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形状 33"/>
            <p:cNvSpPr/>
            <p:nvPr userDrawn="1"/>
          </p:nvSpPr>
          <p:spPr>
            <a:xfrm>
              <a:off x="-2819540" y="4738979"/>
              <a:ext cx="739811" cy="931373"/>
            </a:xfrm>
            <a:custGeom>
              <a:avLst/>
              <a:gdLst>
                <a:gd name="connsiteX0" fmla="*/ 0 w 739811"/>
                <a:gd name="connsiteY0" fmla="*/ 0 h 931373"/>
                <a:gd name="connsiteX1" fmla="*/ 739811 w 739811"/>
                <a:gd name="connsiteY1" fmla="*/ 0 h 931373"/>
                <a:gd name="connsiteX2" fmla="*/ 292035 w 739811"/>
                <a:gd name="connsiteY2" fmla="*/ 931373 h 931373"/>
                <a:gd name="connsiteX3" fmla="*/ 0 w 739811"/>
                <a:gd name="connsiteY3" fmla="*/ 931373 h 931373"/>
              </a:gdLst>
              <a:ahLst/>
              <a:cxnLst>
                <a:cxn ang="0">
                  <a:pos x="connsiteX0" y="connsiteY0"/>
                </a:cxn>
                <a:cxn ang="0">
                  <a:pos x="connsiteX1" y="connsiteY1"/>
                </a:cxn>
                <a:cxn ang="0">
                  <a:pos x="connsiteX2" y="connsiteY2"/>
                </a:cxn>
                <a:cxn ang="0">
                  <a:pos x="connsiteX3" y="connsiteY3"/>
                </a:cxn>
              </a:cxnLst>
              <a:rect l="l" t="t" r="r" b="b"/>
              <a:pathLst>
                <a:path w="739811" h="931373">
                  <a:moveTo>
                    <a:pt x="0" y="0"/>
                  </a:moveTo>
                  <a:lnTo>
                    <a:pt x="739811" y="0"/>
                  </a:lnTo>
                  <a:lnTo>
                    <a:pt x="292035" y="931373"/>
                  </a:lnTo>
                  <a:lnTo>
                    <a:pt x="0" y="931373"/>
                  </a:lnTo>
                  <a:close/>
                </a:path>
              </a:pathLst>
            </a:custGeom>
            <a:solidFill>
              <a:srgbClr val="BE262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slideLayout" Target="../slideLayouts/slideLayout8.xml"/><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F5F5F5">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solidFill>
            <a:srgbClr val="F5F5F5">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Lst>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microsoft.com/office/2007/relationships/media" Target="../media/media1.mp4"/><Relationship Id="rId1" Type="http://schemas.openxmlformats.org/officeDocument/2006/relationships/video" Target="../media/media1.mp4"/></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80844" y="2220655"/>
            <a:ext cx="4773930" cy="2147384"/>
            <a:chOff x="580844" y="2220655"/>
            <a:chExt cx="4773930" cy="2147384"/>
          </a:xfrm>
        </p:grpSpPr>
        <p:sp>
          <p:nvSpPr>
            <p:cNvPr id="9" name="文本框 8"/>
            <p:cNvSpPr txBox="1"/>
            <p:nvPr/>
          </p:nvSpPr>
          <p:spPr>
            <a:xfrm>
              <a:off x="580844" y="2220655"/>
              <a:ext cx="4773930" cy="1014730"/>
            </a:xfrm>
            <a:prstGeom prst="rect">
              <a:avLst/>
            </a:prstGeom>
            <a:noFill/>
          </p:spPr>
          <p:txBody>
            <a:bodyPr wrap="none" rtlCol="0">
              <a:spAutoFit/>
            </a:bodyPr>
            <a:lstStyle/>
            <a:p>
              <a:r>
                <a:rPr lang="zh-CN" altLang="en-US" sz="6000" b="1" dirty="0">
                  <a:solidFill>
                    <a:schemeClr val="bg1"/>
                  </a:solidFill>
                  <a:latin typeface="思源黑体 CN Bold" panose="020B0800000000000000" pitchFamily="34" charset="-122"/>
                  <a:ea typeface="思源黑体 CN Bold" panose="020B0800000000000000" pitchFamily="34" charset="-122"/>
                  <a:sym typeface="思源黑体 CN"/>
                </a:rPr>
                <a:t>图形识别</a:t>
              </a:r>
              <a:r>
                <a:rPr lang="zh-CN" altLang="en-US" sz="6000" b="1" dirty="0">
                  <a:solidFill>
                    <a:schemeClr val="bg1"/>
                  </a:solidFill>
                  <a:latin typeface="思源黑体 CN Bold" panose="020B0800000000000000" pitchFamily="34" charset="-122"/>
                  <a:ea typeface="思源黑体 CN Bold" panose="020B0800000000000000" pitchFamily="34" charset="-122"/>
                  <a:sym typeface="思源黑体 CN"/>
                </a:rPr>
                <a:t>情绪</a:t>
              </a:r>
              <a:endParaRPr lang="zh-CN" altLang="en-US" sz="6000" b="1" dirty="0">
                <a:solidFill>
                  <a:schemeClr val="bg1"/>
                </a:solidFill>
                <a:latin typeface="思源黑体 CN Bold" panose="020B0800000000000000" pitchFamily="34" charset="-122"/>
                <a:ea typeface="思源黑体 CN Bold" panose="020B0800000000000000" pitchFamily="34" charset="-122"/>
                <a:sym typeface="思源黑体 CN"/>
              </a:endParaRPr>
            </a:p>
          </p:txBody>
        </p:sp>
        <p:sp>
          <p:nvSpPr>
            <p:cNvPr id="10" name="文本框 9"/>
            <p:cNvSpPr txBox="1"/>
            <p:nvPr/>
          </p:nvSpPr>
          <p:spPr>
            <a:xfrm>
              <a:off x="618944" y="3043307"/>
              <a:ext cx="2743200" cy="398780"/>
            </a:xfrm>
            <a:prstGeom prst="rect">
              <a:avLst/>
            </a:prstGeom>
            <a:noFill/>
          </p:spPr>
          <p:txBody>
            <a:bodyPr wrap="none" rtlCol="0">
              <a:spAutoFit/>
            </a:bodyPr>
            <a:lstStyle/>
            <a:p>
              <a:pPr algn="l"/>
              <a:r>
                <a:rPr lang="en-US" altLang="zh-CN" sz="2000" b="1" dirty="0">
                  <a:solidFill>
                    <a:schemeClr val="bg1"/>
                  </a:solidFill>
                  <a:latin typeface="思源黑体 CN"/>
                  <a:ea typeface="思源黑体 CN Bold" panose="020B0800000000000000" pitchFamily="34" charset="-122"/>
                  <a:sym typeface="思源黑体 CN"/>
                </a:rPr>
                <a:t>——</a:t>
              </a:r>
              <a:r>
                <a:rPr lang="zh-CN" altLang="en-US" sz="2000" b="1" dirty="0">
                  <a:solidFill>
                    <a:schemeClr val="bg1"/>
                  </a:solidFill>
                  <a:latin typeface="思源黑体 CN"/>
                  <a:ea typeface="思源黑体 CN Bold" panose="020B0800000000000000" pitchFamily="34" charset="-122"/>
                  <a:sym typeface="思源黑体 CN"/>
                </a:rPr>
                <a:t>基于mobilenet_v3</a:t>
              </a:r>
              <a:endParaRPr lang="zh-CN" altLang="en-US" sz="2000" b="1" dirty="0">
                <a:solidFill>
                  <a:schemeClr val="bg1"/>
                </a:solidFill>
                <a:latin typeface="思源黑体 CN"/>
                <a:ea typeface="思源黑体 CN Bold" panose="020B0800000000000000" pitchFamily="34" charset="-122"/>
                <a:sym typeface="思源黑体 CN"/>
              </a:endParaRPr>
            </a:p>
          </p:txBody>
        </p:sp>
        <p:sp>
          <p:nvSpPr>
            <p:cNvPr id="11" name="矩形 10"/>
            <p:cNvSpPr/>
            <p:nvPr/>
          </p:nvSpPr>
          <p:spPr>
            <a:xfrm>
              <a:off x="629969" y="3762745"/>
              <a:ext cx="184731" cy="605294"/>
            </a:xfrm>
            <a:prstGeom prst="rect">
              <a:avLst/>
            </a:prstGeom>
          </p:spPr>
          <p:txBody>
            <a:bodyPr wrap="none">
              <a:spAutoFit/>
            </a:bodyPr>
            <a:lstStyle/>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p:txBody>
        </p:sp>
      </p:grpSp>
      <p:pic>
        <p:nvPicPr>
          <p:cNvPr id="21" name="图片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87575" y="248041"/>
            <a:ext cx="3505730" cy="67135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80844" y="2220655"/>
            <a:ext cx="2938780" cy="2147384"/>
            <a:chOff x="580844" y="2220655"/>
            <a:chExt cx="2938780" cy="2147384"/>
          </a:xfrm>
        </p:grpSpPr>
        <p:sp>
          <p:nvSpPr>
            <p:cNvPr id="9" name="文本框 8"/>
            <p:cNvSpPr txBox="1"/>
            <p:nvPr/>
          </p:nvSpPr>
          <p:spPr>
            <a:xfrm>
              <a:off x="580844" y="2220655"/>
              <a:ext cx="2938780" cy="922020"/>
            </a:xfrm>
            <a:prstGeom prst="rect">
              <a:avLst/>
            </a:prstGeom>
            <a:noFill/>
          </p:spPr>
          <p:txBody>
            <a:bodyPr wrap="none" rtlCol="0">
              <a:spAutoFit/>
            </a:bodyPr>
            <a:lstStyle/>
            <a:p>
              <a:r>
                <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rPr>
                <a:t>展示视频</a:t>
              </a:r>
              <a:endPar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endParaRPr>
            </a:p>
          </p:txBody>
        </p:sp>
        <p:sp>
          <p:nvSpPr>
            <p:cNvPr id="10" name="文本框 9"/>
            <p:cNvSpPr txBox="1"/>
            <p:nvPr/>
          </p:nvSpPr>
          <p:spPr>
            <a:xfrm>
              <a:off x="618944" y="3043307"/>
              <a:ext cx="309880" cy="768350"/>
            </a:xfrm>
            <a:prstGeom prst="rect">
              <a:avLst/>
            </a:prstGeom>
            <a:noFill/>
          </p:spPr>
          <p:txBody>
            <a:bodyPr wrap="none" rtlCol="0">
              <a:spAutoFit/>
            </a:bodyPr>
            <a:lstStyle/>
            <a:p>
              <a:endParaRPr lang="zh-CN" altLang="en-US" sz="4400" b="1" dirty="0">
                <a:solidFill>
                  <a:schemeClr val="bg1"/>
                </a:solidFill>
                <a:latin typeface="思源黑体 CN"/>
                <a:ea typeface="思源黑体 CN Bold" panose="020B0800000000000000" pitchFamily="34" charset="-122"/>
                <a:sym typeface="思源黑体 CN"/>
              </a:endParaRPr>
            </a:p>
          </p:txBody>
        </p:sp>
        <p:sp>
          <p:nvSpPr>
            <p:cNvPr id="11" name="矩形 10"/>
            <p:cNvSpPr/>
            <p:nvPr/>
          </p:nvSpPr>
          <p:spPr>
            <a:xfrm>
              <a:off x="629969" y="3762745"/>
              <a:ext cx="184731" cy="605294"/>
            </a:xfrm>
            <a:prstGeom prst="rect">
              <a:avLst/>
            </a:prstGeom>
          </p:spPr>
          <p:txBody>
            <a:bodyPr wrap="none">
              <a:spAutoFit/>
            </a:bodyPr>
            <a:lstStyle/>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p:txBody>
        </p:sp>
      </p:grpSp>
      <p:grpSp>
        <p:nvGrpSpPr>
          <p:cNvPr id="27" name="组合 26"/>
          <p:cNvGrpSpPr/>
          <p:nvPr/>
        </p:nvGrpSpPr>
        <p:grpSpPr>
          <a:xfrm>
            <a:off x="6988389" y="2178227"/>
            <a:ext cx="2214812" cy="1848909"/>
            <a:chOff x="6988389" y="2178227"/>
            <a:chExt cx="2214812" cy="1848909"/>
          </a:xfrm>
        </p:grpSpPr>
        <p:sp>
          <p:nvSpPr>
            <p:cNvPr id="16" name="文本框 15"/>
            <p:cNvSpPr txBox="1"/>
            <p:nvPr/>
          </p:nvSpPr>
          <p:spPr>
            <a:xfrm>
              <a:off x="6988389" y="3257695"/>
              <a:ext cx="851515" cy="769441"/>
            </a:xfrm>
            <a:prstGeom prst="rect">
              <a:avLst/>
            </a:prstGeom>
            <a:noFill/>
          </p:spPr>
          <p:txBody>
            <a:bodyPr wrap="none" rtlCol="0">
              <a:spAutoFit/>
            </a:bodyPr>
            <a:lstStyle/>
            <a:p>
              <a:r>
                <a:rPr lang="en-US" altLang="zh-CN" sz="4400" dirty="0">
                  <a:solidFill>
                    <a:srgbClr val="3B3B3B"/>
                  </a:solidFill>
                  <a:latin typeface="思源黑体 CN"/>
                  <a:ea typeface="思源黑体 CN Bold" panose="020B0800000000000000" pitchFamily="34" charset="-122"/>
                  <a:cs typeface="+mn-ea"/>
                  <a:sym typeface="思源黑体 CN"/>
                </a:rPr>
                <a:t>    </a:t>
              </a:r>
              <a:endParaRPr lang="zh-CN" altLang="en-US" sz="4400" dirty="0">
                <a:solidFill>
                  <a:srgbClr val="3B3B3B"/>
                </a:solidFill>
                <a:latin typeface="思源黑体 CN"/>
                <a:ea typeface="思源黑体 CN Bold" panose="020B0800000000000000" pitchFamily="34" charset="-122"/>
                <a:cs typeface="+mn-ea"/>
                <a:sym typeface="思源黑体 CN"/>
              </a:endParaRPr>
            </a:p>
          </p:txBody>
        </p:sp>
        <p:sp>
          <p:nvSpPr>
            <p:cNvPr id="31" name="椭圆 30"/>
            <p:cNvSpPr/>
            <p:nvPr/>
          </p:nvSpPr>
          <p:spPr>
            <a:xfrm>
              <a:off x="8343785" y="2178227"/>
              <a:ext cx="859416" cy="859416"/>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latin typeface="思源黑体 CN"/>
                  <a:ea typeface="思源黑体 CN Bold" panose="020B0800000000000000" pitchFamily="34" charset="-122"/>
                  <a:cs typeface="+mn-ea"/>
                  <a:sym typeface="思源黑体 CN"/>
                </a:rPr>
                <a:t>3</a:t>
              </a:r>
              <a:endParaRPr lang="en-US" altLang="zh-CN" sz="4000" dirty="0">
                <a:latin typeface="思源黑体 CN"/>
                <a:ea typeface="思源黑体 CN Bold" panose="020B0800000000000000" pitchFamily="34" charset="-122"/>
                <a:cs typeface="+mn-ea"/>
                <a:sym typeface="思源黑体 CN"/>
              </a:endParaRPr>
            </a:p>
          </p:txBody>
        </p:sp>
      </p:grpSp>
      <p:pic>
        <p:nvPicPr>
          <p:cNvPr id="21" name="图片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87575" y="248041"/>
            <a:ext cx="3505730" cy="67135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978946" y="2495773"/>
            <a:ext cx="9821732" cy="369332"/>
          </a:xfrm>
          <a:prstGeom prst="rect">
            <a:avLst/>
          </a:prstGeom>
          <a:noFill/>
        </p:spPr>
        <p:txBody>
          <a:bodyPr wrap="square" rtlCol="0">
            <a:spAutoFit/>
          </a:bodyPr>
          <a:lstStyle/>
          <a:p>
            <a:r>
              <a:rPr lang="en-US" altLang="zh-CN" dirty="0"/>
              <a:t>	</a:t>
            </a:r>
            <a:endParaRPr lang="zh-CN" altLang="en-US" dirty="0"/>
          </a:p>
        </p:txBody>
      </p:sp>
      <p:sp>
        <p:nvSpPr>
          <p:cNvPr id="13" name="Rectangle 2"/>
          <p:cNvSpPr>
            <a:spLocks noChangeArrowheads="1"/>
          </p:cNvSpPr>
          <p:nvPr/>
        </p:nvSpPr>
        <p:spPr bwMode="auto">
          <a:xfrm>
            <a:off x="0" y="-178562"/>
            <a:ext cx="65" cy="357124"/>
          </a:xfrm>
          <a:prstGeom prst="rect">
            <a:avLst/>
          </a:prstGeom>
          <a:solidFill>
            <a:srgbClr val="F7F8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2" name="屏幕录制 2024-05-17 120854">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0" y="0"/>
            <a:ext cx="12192000" cy="68580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929080" y="228948"/>
            <a:ext cx="2460280" cy="471150"/>
          </a:xfrm>
          <a:prstGeom prst="rect">
            <a:avLst/>
          </a:prstGeom>
        </p:spPr>
      </p:pic>
      <p:sp>
        <p:nvSpPr>
          <p:cNvPr id="2" name="文本框 1"/>
          <p:cNvSpPr txBox="1"/>
          <p:nvPr/>
        </p:nvSpPr>
        <p:spPr>
          <a:xfrm>
            <a:off x="4470400" y="2814320"/>
            <a:ext cx="3241040" cy="830997"/>
          </a:xfrm>
          <a:prstGeom prst="rect">
            <a:avLst/>
          </a:prstGeom>
          <a:noFill/>
        </p:spPr>
        <p:txBody>
          <a:bodyPr wrap="square" rtlCol="0">
            <a:spAutoFit/>
          </a:bodyPr>
          <a:lstStyle/>
          <a:p>
            <a:r>
              <a:rPr lang="zh-CN" altLang="en-US" sz="4800" dirty="0"/>
              <a:t>谢谢各位！</a:t>
            </a:r>
            <a:endParaRPr lang="zh-CN" altLang="en-US" sz="48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5956600" y="2178227"/>
            <a:ext cx="3246601" cy="1642131"/>
            <a:chOff x="5956600" y="2178227"/>
            <a:chExt cx="3246601" cy="1642131"/>
          </a:xfrm>
        </p:grpSpPr>
        <p:sp>
          <p:nvSpPr>
            <p:cNvPr id="16" name="文本框 15"/>
            <p:cNvSpPr txBox="1"/>
            <p:nvPr/>
          </p:nvSpPr>
          <p:spPr>
            <a:xfrm>
              <a:off x="5956600" y="3050917"/>
              <a:ext cx="851515" cy="769441"/>
            </a:xfrm>
            <a:prstGeom prst="rect">
              <a:avLst/>
            </a:prstGeom>
            <a:noFill/>
          </p:spPr>
          <p:txBody>
            <a:bodyPr wrap="none" rtlCol="0">
              <a:spAutoFit/>
            </a:bodyPr>
            <a:lstStyle/>
            <a:p>
              <a:r>
                <a:rPr lang="en-US" altLang="zh-CN" sz="4400" dirty="0">
                  <a:solidFill>
                    <a:srgbClr val="3B3B3B"/>
                  </a:solidFill>
                  <a:latin typeface="思源黑体 CN"/>
                  <a:ea typeface="思源黑体 CN Bold" panose="020B0800000000000000" pitchFamily="34" charset="-122"/>
                  <a:cs typeface="+mn-ea"/>
                  <a:sym typeface="思源黑体 CN"/>
                </a:rPr>
                <a:t>    </a:t>
              </a:r>
              <a:endParaRPr lang="zh-CN" altLang="en-US" sz="4400" dirty="0">
                <a:solidFill>
                  <a:srgbClr val="3B3B3B"/>
                </a:solidFill>
                <a:latin typeface="思源黑体 CN"/>
                <a:ea typeface="思源黑体 CN Bold" panose="020B0800000000000000" pitchFamily="34" charset="-122"/>
                <a:cs typeface="+mn-ea"/>
                <a:sym typeface="思源黑体 CN"/>
              </a:endParaRPr>
            </a:p>
          </p:txBody>
        </p:sp>
        <p:sp>
          <p:nvSpPr>
            <p:cNvPr id="31" name="椭圆 30"/>
            <p:cNvSpPr/>
            <p:nvPr/>
          </p:nvSpPr>
          <p:spPr>
            <a:xfrm>
              <a:off x="8343785" y="2178227"/>
              <a:ext cx="859416" cy="859416"/>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latin typeface="思源黑体 CN"/>
                  <a:ea typeface="思源黑体 CN Bold" panose="020B0800000000000000" pitchFamily="34" charset="-122"/>
                  <a:cs typeface="+mn-ea"/>
                  <a:sym typeface="思源黑体 CN"/>
                </a:rPr>
                <a:t>1</a:t>
              </a:r>
              <a:endParaRPr lang="en-US" altLang="zh-CN" sz="4000" dirty="0">
                <a:latin typeface="思源黑体 CN"/>
                <a:ea typeface="思源黑体 CN Bold" panose="020B0800000000000000" pitchFamily="34" charset="-122"/>
                <a:cs typeface="+mn-ea"/>
                <a:sym typeface="思源黑体 CN"/>
              </a:endParaRPr>
            </a:p>
          </p:txBody>
        </p:sp>
      </p:grpSp>
      <p:pic>
        <p:nvPicPr>
          <p:cNvPr id="21" name="图片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87575" y="248041"/>
            <a:ext cx="3505730" cy="671356"/>
          </a:xfrm>
          <a:prstGeom prst="rect">
            <a:avLst/>
          </a:prstGeom>
        </p:spPr>
      </p:pic>
      <p:sp>
        <p:nvSpPr>
          <p:cNvPr id="2" name="文本框 1"/>
          <p:cNvSpPr txBox="1"/>
          <p:nvPr/>
        </p:nvSpPr>
        <p:spPr>
          <a:xfrm>
            <a:off x="6706157" y="3295951"/>
            <a:ext cx="1018227" cy="769441"/>
          </a:xfrm>
          <a:prstGeom prst="rect">
            <a:avLst/>
          </a:prstGeom>
          <a:noFill/>
        </p:spPr>
        <p:txBody>
          <a:bodyPr wrap="none" rtlCol="0">
            <a:spAutoFit/>
          </a:bodyPr>
          <a:lstStyle/>
          <a:p>
            <a:r>
              <a:rPr lang="en-US" altLang="zh-CN" sz="4400" dirty="0">
                <a:solidFill>
                  <a:srgbClr val="3B3B3B"/>
                </a:solidFill>
                <a:latin typeface="思源黑体 CN"/>
                <a:ea typeface="思源黑体 CN Bold" panose="020B0800000000000000" pitchFamily="34" charset="-122"/>
                <a:cs typeface="+mn-ea"/>
                <a:sym typeface="思源黑体 CN"/>
              </a:rPr>
              <a:t>     </a:t>
            </a:r>
            <a:endParaRPr lang="zh-CN" altLang="en-US" sz="4400" dirty="0">
              <a:solidFill>
                <a:srgbClr val="3B3B3B"/>
              </a:solidFill>
              <a:latin typeface="思源黑体 CN"/>
              <a:ea typeface="思源黑体 CN Bold" panose="020B0800000000000000" pitchFamily="34" charset="-122"/>
              <a:cs typeface="+mn-ea"/>
              <a:sym typeface="思源黑体 CN"/>
            </a:endParaRPr>
          </a:p>
        </p:txBody>
      </p:sp>
      <p:grpSp>
        <p:nvGrpSpPr>
          <p:cNvPr id="3" name="组合 2"/>
          <p:cNvGrpSpPr/>
          <p:nvPr/>
        </p:nvGrpSpPr>
        <p:grpSpPr>
          <a:xfrm>
            <a:off x="580844" y="2220655"/>
            <a:ext cx="2954655" cy="2147384"/>
            <a:chOff x="580844" y="2220655"/>
            <a:chExt cx="2954655" cy="2147384"/>
          </a:xfrm>
        </p:grpSpPr>
        <p:sp>
          <p:nvSpPr>
            <p:cNvPr id="4" name="文本框 3"/>
            <p:cNvSpPr txBox="1"/>
            <p:nvPr/>
          </p:nvSpPr>
          <p:spPr>
            <a:xfrm>
              <a:off x="580844" y="2220655"/>
              <a:ext cx="2954655" cy="964565"/>
            </a:xfrm>
            <a:prstGeom prst="rect">
              <a:avLst/>
            </a:prstGeom>
            <a:noFill/>
          </p:spPr>
          <p:txBody>
            <a:bodyPr wrap="none" rtlCol="0">
              <a:noAutofit/>
            </a:bodyPr>
            <a:lstStyle/>
            <a:p>
              <a:r>
                <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rPr>
                <a:t>总体思路</a:t>
              </a:r>
              <a:endParaRPr lang="zh-CN" altLang="en-US" sz="6000" b="1" dirty="0">
                <a:solidFill>
                  <a:schemeClr val="bg1"/>
                </a:solidFill>
                <a:latin typeface="思源黑体 CN Bold" panose="020B0800000000000000" pitchFamily="34" charset="-122"/>
                <a:ea typeface="思源黑体 CN Bold" panose="020B0800000000000000" pitchFamily="34" charset="-122"/>
                <a:sym typeface="思源黑体 CN"/>
              </a:endParaRPr>
            </a:p>
          </p:txBody>
        </p:sp>
        <p:sp>
          <p:nvSpPr>
            <p:cNvPr id="5" name="文本框 4"/>
            <p:cNvSpPr txBox="1"/>
            <p:nvPr/>
          </p:nvSpPr>
          <p:spPr>
            <a:xfrm>
              <a:off x="618944" y="3043307"/>
              <a:ext cx="184731" cy="769441"/>
            </a:xfrm>
            <a:prstGeom prst="rect">
              <a:avLst/>
            </a:prstGeom>
            <a:noFill/>
          </p:spPr>
          <p:txBody>
            <a:bodyPr wrap="none" rtlCol="0">
              <a:spAutoFit/>
            </a:bodyPr>
            <a:lstStyle/>
            <a:p>
              <a:endParaRPr lang="zh-CN" altLang="en-US" sz="4400" b="1" dirty="0">
                <a:solidFill>
                  <a:schemeClr val="bg1"/>
                </a:solidFill>
                <a:latin typeface="思源黑体 CN"/>
                <a:ea typeface="思源黑体 CN Bold" panose="020B0800000000000000" pitchFamily="34" charset="-122"/>
                <a:sym typeface="思源黑体 CN"/>
              </a:endParaRPr>
            </a:p>
          </p:txBody>
        </p:sp>
        <p:sp>
          <p:nvSpPr>
            <p:cNvPr id="6" name="矩形 5"/>
            <p:cNvSpPr/>
            <p:nvPr/>
          </p:nvSpPr>
          <p:spPr>
            <a:xfrm>
              <a:off x="629969" y="3762745"/>
              <a:ext cx="184731" cy="605294"/>
            </a:xfrm>
            <a:prstGeom prst="rect">
              <a:avLst/>
            </a:prstGeom>
          </p:spPr>
          <p:txBody>
            <a:bodyPr wrap="none">
              <a:spAutoFit/>
            </a:bodyPr>
            <a:lstStyle/>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0-#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541654" y="1007358"/>
            <a:ext cx="5234284" cy="1014730"/>
          </a:xfrm>
          <a:prstGeom prst="rect">
            <a:avLst/>
          </a:prstGeom>
          <a:noFill/>
        </p:spPr>
        <p:txBody>
          <a:bodyPr wrap="square" rtlCol="0">
            <a:spAutoFit/>
          </a:bodyPr>
          <a:lstStyle/>
          <a:p>
            <a:r>
              <a:rPr lang="zh-CN" altLang="en-US" sz="6000" b="1" dirty="0">
                <a:solidFill>
                  <a:schemeClr val="tx1"/>
                </a:solidFill>
                <a:latin typeface="思源黑体 CN Bold" panose="020B0800000000000000" pitchFamily="34" charset="-122"/>
                <a:ea typeface="思源黑体 CN Bold" panose="020B0800000000000000" pitchFamily="34" charset="-122"/>
                <a:sym typeface="思源黑体 CN"/>
              </a:rPr>
              <a:t>图形识别情绪</a:t>
            </a:r>
            <a:endParaRPr lang="zh-CN" altLang="en-US" sz="6000" b="1" dirty="0">
              <a:solidFill>
                <a:schemeClr val="tx1"/>
              </a:solidFill>
              <a:latin typeface="思源黑体 CN Bold" panose="020B0800000000000000" pitchFamily="34" charset="-122"/>
              <a:ea typeface="思源黑体 CN Bold" panose="020B0800000000000000" pitchFamily="34" charset="-122"/>
              <a:sym typeface="思源黑体 CN"/>
            </a:endParaRPr>
          </a:p>
        </p:txBody>
      </p:sp>
      <p:sp>
        <p:nvSpPr>
          <p:cNvPr id="11" name="文本框 10"/>
          <p:cNvSpPr txBox="1"/>
          <p:nvPr/>
        </p:nvSpPr>
        <p:spPr>
          <a:xfrm>
            <a:off x="978946" y="2495773"/>
            <a:ext cx="9821732" cy="369332"/>
          </a:xfrm>
          <a:prstGeom prst="rect">
            <a:avLst/>
          </a:prstGeom>
          <a:noFill/>
        </p:spPr>
        <p:txBody>
          <a:bodyPr wrap="square" rtlCol="0">
            <a:spAutoFit/>
          </a:bodyPr>
          <a:lstStyle/>
          <a:p>
            <a:r>
              <a:rPr lang="en-US" altLang="zh-CN" dirty="0"/>
              <a:t>	</a:t>
            </a:r>
            <a:endParaRPr lang="zh-CN" altLang="en-US" dirty="0"/>
          </a:p>
        </p:txBody>
      </p:sp>
      <p:sp>
        <p:nvSpPr>
          <p:cNvPr id="13" name="Rectangle 2"/>
          <p:cNvSpPr>
            <a:spLocks noChangeArrowheads="1"/>
          </p:cNvSpPr>
          <p:nvPr/>
        </p:nvSpPr>
        <p:spPr bwMode="auto">
          <a:xfrm>
            <a:off x="0" y="-178562"/>
            <a:ext cx="65" cy="357124"/>
          </a:xfrm>
          <a:prstGeom prst="rect">
            <a:avLst/>
          </a:prstGeom>
          <a:solidFill>
            <a:srgbClr val="F7F8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4" name="文本框 13"/>
          <p:cNvSpPr txBox="1"/>
          <p:nvPr/>
        </p:nvSpPr>
        <p:spPr>
          <a:xfrm>
            <a:off x="1541654" y="2423235"/>
            <a:ext cx="8716039" cy="3692525"/>
          </a:xfrm>
          <a:prstGeom prst="rect">
            <a:avLst/>
          </a:prstGeom>
          <a:noFill/>
        </p:spPr>
        <p:txBody>
          <a:bodyPr wrap="square" rtlCol="0">
            <a:spAutoFit/>
          </a:bodyPr>
          <a:lstStyle/>
          <a:p>
            <a:r>
              <a:rPr lang="en-US" altLang="zh-CN" sz="2400" dirty="0"/>
              <a:t>1.</a:t>
            </a:r>
            <a:r>
              <a:rPr lang="zh-CN" altLang="en-US" sz="2400" dirty="0"/>
              <a:t>数据集处理</a:t>
            </a:r>
            <a:endParaRPr lang="zh-CN" altLang="en-US" sz="2400" dirty="0"/>
          </a:p>
          <a:p>
            <a:endParaRPr lang="en-US" altLang="zh-CN" sz="2400" dirty="0"/>
          </a:p>
          <a:p>
            <a:r>
              <a:rPr lang="en-US" altLang="zh-CN" sz="2400" dirty="0"/>
              <a:t>2.</a:t>
            </a:r>
            <a:r>
              <a:rPr lang="zh-CN" altLang="en-US" sz="2400" dirty="0"/>
              <a:t>图像增强</a:t>
            </a:r>
            <a:endParaRPr lang="en-US" altLang="zh-CN" sz="2400" dirty="0"/>
          </a:p>
          <a:p>
            <a:endParaRPr lang="en-US" altLang="zh-CN" sz="2400" dirty="0"/>
          </a:p>
          <a:p>
            <a:r>
              <a:rPr lang="en-US" altLang="zh-CN" sz="2400" dirty="0"/>
              <a:t>3.</a:t>
            </a:r>
            <a:r>
              <a:rPr lang="zh-CN" altLang="en-US" sz="2400" dirty="0"/>
              <a:t>训练</a:t>
            </a:r>
            <a:endParaRPr lang="en-US" altLang="zh-CN" sz="2400" dirty="0"/>
          </a:p>
          <a:p>
            <a:endParaRPr lang="en-US" altLang="zh-CN" sz="2400" dirty="0"/>
          </a:p>
          <a:p>
            <a:r>
              <a:rPr lang="en-US" altLang="zh-CN" sz="2400" dirty="0"/>
              <a:t>4.</a:t>
            </a:r>
            <a:r>
              <a:rPr lang="zh-CN" altLang="en-US" sz="2400" dirty="0"/>
              <a:t>测试</a:t>
            </a:r>
            <a:endParaRPr lang="en-US" altLang="zh-CN" sz="2400" dirty="0"/>
          </a:p>
          <a:p>
            <a:endParaRPr lang="en-US" altLang="zh-CN" sz="2400" dirty="0"/>
          </a:p>
          <a:p>
            <a:r>
              <a:rPr lang="en-US" altLang="zh-CN" sz="2400" dirty="0"/>
              <a:t>5.</a:t>
            </a:r>
            <a:r>
              <a:rPr lang="zh-CN" altLang="en-US" sz="2400" dirty="0"/>
              <a:t>建立一个</a:t>
            </a:r>
            <a:r>
              <a:rPr lang="en-US" altLang="zh-CN" sz="2400" dirty="0"/>
              <a:t>gui</a:t>
            </a:r>
            <a:r>
              <a:rPr lang="zh-CN" altLang="en-US" sz="2400" dirty="0"/>
              <a:t>页面进行交互</a:t>
            </a:r>
            <a:endParaRPr lang="en-US" altLang="zh-CN" sz="2400" dirty="0"/>
          </a:p>
          <a:p>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80844" y="2220655"/>
            <a:ext cx="3627755" cy="2147384"/>
            <a:chOff x="580844" y="2220655"/>
            <a:chExt cx="3627755" cy="2147384"/>
          </a:xfrm>
        </p:grpSpPr>
        <p:sp>
          <p:nvSpPr>
            <p:cNvPr id="9" name="文本框 8"/>
            <p:cNvSpPr txBox="1"/>
            <p:nvPr/>
          </p:nvSpPr>
          <p:spPr>
            <a:xfrm>
              <a:off x="580844" y="2220655"/>
              <a:ext cx="3627755" cy="922020"/>
            </a:xfrm>
            <a:prstGeom prst="rect">
              <a:avLst/>
            </a:prstGeom>
            <a:noFill/>
          </p:spPr>
          <p:txBody>
            <a:bodyPr wrap="none" rtlCol="0">
              <a:spAutoFit/>
            </a:bodyPr>
            <a:lstStyle/>
            <a:p>
              <a:r>
                <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rPr>
                <a:t>数据集选择</a:t>
              </a:r>
              <a:endPar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endParaRPr>
            </a:p>
          </p:txBody>
        </p:sp>
        <p:sp>
          <p:nvSpPr>
            <p:cNvPr id="10" name="文本框 9"/>
            <p:cNvSpPr txBox="1"/>
            <p:nvPr/>
          </p:nvSpPr>
          <p:spPr>
            <a:xfrm>
              <a:off x="618944" y="3043307"/>
              <a:ext cx="309880" cy="645160"/>
            </a:xfrm>
            <a:prstGeom prst="rect">
              <a:avLst/>
            </a:prstGeom>
            <a:noFill/>
          </p:spPr>
          <p:txBody>
            <a:bodyPr wrap="none" rtlCol="0">
              <a:spAutoFit/>
            </a:bodyPr>
            <a:lstStyle/>
            <a:p>
              <a:endParaRPr lang="zh-CN" altLang="en-US" sz="3600" b="1" dirty="0">
                <a:solidFill>
                  <a:schemeClr val="bg1"/>
                </a:solidFill>
                <a:latin typeface="思源黑体 CN"/>
                <a:ea typeface="思源黑体 CN Bold" panose="020B0800000000000000" pitchFamily="34" charset="-122"/>
                <a:sym typeface="思源黑体 CN"/>
              </a:endParaRPr>
            </a:p>
          </p:txBody>
        </p:sp>
        <p:sp>
          <p:nvSpPr>
            <p:cNvPr id="11" name="矩形 10"/>
            <p:cNvSpPr/>
            <p:nvPr/>
          </p:nvSpPr>
          <p:spPr>
            <a:xfrm>
              <a:off x="629969" y="3762745"/>
              <a:ext cx="184731" cy="605294"/>
            </a:xfrm>
            <a:prstGeom prst="rect">
              <a:avLst/>
            </a:prstGeom>
          </p:spPr>
          <p:txBody>
            <a:bodyPr wrap="none">
              <a:spAutoFit/>
            </a:bodyPr>
            <a:lstStyle/>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p:txBody>
        </p:sp>
      </p:grpSp>
      <p:grpSp>
        <p:nvGrpSpPr>
          <p:cNvPr id="27" name="组合 26"/>
          <p:cNvGrpSpPr/>
          <p:nvPr/>
        </p:nvGrpSpPr>
        <p:grpSpPr>
          <a:xfrm>
            <a:off x="6988389" y="2178227"/>
            <a:ext cx="2214812" cy="1848909"/>
            <a:chOff x="6988389" y="2178227"/>
            <a:chExt cx="2214812" cy="1848909"/>
          </a:xfrm>
        </p:grpSpPr>
        <p:sp>
          <p:nvSpPr>
            <p:cNvPr id="16" name="文本框 15"/>
            <p:cNvSpPr txBox="1"/>
            <p:nvPr/>
          </p:nvSpPr>
          <p:spPr>
            <a:xfrm>
              <a:off x="6988389" y="3257695"/>
              <a:ext cx="851515" cy="769441"/>
            </a:xfrm>
            <a:prstGeom prst="rect">
              <a:avLst/>
            </a:prstGeom>
            <a:noFill/>
          </p:spPr>
          <p:txBody>
            <a:bodyPr wrap="none" rtlCol="0">
              <a:spAutoFit/>
            </a:bodyPr>
            <a:lstStyle/>
            <a:p>
              <a:r>
                <a:rPr lang="en-US" altLang="zh-CN" sz="4400" dirty="0">
                  <a:solidFill>
                    <a:srgbClr val="3B3B3B"/>
                  </a:solidFill>
                  <a:latin typeface="思源黑体 CN"/>
                  <a:ea typeface="思源黑体 CN Bold" panose="020B0800000000000000" pitchFamily="34" charset="-122"/>
                  <a:cs typeface="+mn-ea"/>
                  <a:sym typeface="思源黑体 CN"/>
                </a:rPr>
                <a:t>    </a:t>
              </a:r>
              <a:endParaRPr lang="zh-CN" altLang="en-US" sz="4400" dirty="0">
                <a:solidFill>
                  <a:srgbClr val="3B3B3B"/>
                </a:solidFill>
                <a:latin typeface="思源黑体 CN"/>
                <a:ea typeface="思源黑体 CN Bold" panose="020B0800000000000000" pitchFamily="34" charset="-122"/>
                <a:cs typeface="+mn-ea"/>
                <a:sym typeface="思源黑体 CN"/>
              </a:endParaRPr>
            </a:p>
          </p:txBody>
        </p:sp>
        <p:sp>
          <p:nvSpPr>
            <p:cNvPr id="31" name="椭圆 30"/>
            <p:cNvSpPr/>
            <p:nvPr/>
          </p:nvSpPr>
          <p:spPr>
            <a:xfrm>
              <a:off x="8343785" y="2178227"/>
              <a:ext cx="859416" cy="859416"/>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latin typeface="思源黑体 CN"/>
                  <a:ea typeface="思源黑体 CN Bold" panose="020B0800000000000000" pitchFamily="34" charset="-122"/>
                  <a:cs typeface="+mn-ea"/>
                  <a:sym typeface="思源黑体 CN"/>
                </a:rPr>
                <a:t>2</a:t>
              </a:r>
              <a:endParaRPr lang="en-US" altLang="zh-CN" sz="4000" dirty="0">
                <a:latin typeface="思源黑体 CN"/>
                <a:ea typeface="思源黑体 CN Bold" panose="020B0800000000000000" pitchFamily="34" charset="-122"/>
                <a:cs typeface="+mn-ea"/>
                <a:sym typeface="思源黑体 CN"/>
              </a:endParaRPr>
            </a:p>
          </p:txBody>
        </p:sp>
      </p:grpSp>
      <p:pic>
        <p:nvPicPr>
          <p:cNvPr id="21" name="图片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87575" y="248041"/>
            <a:ext cx="3505730" cy="67135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541654" y="1007358"/>
            <a:ext cx="5234284" cy="1014730"/>
          </a:xfrm>
          <a:prstGeom prst="rect">
            <a:avLst/>
          </a:prstGeom>
          <a:noFill/>
        </p:spPr>
        <p:txBody>
          <a:bodyPr wrap="square" rtlCol="0">
            <a:spAutoFit/>
          </a:bodyPr>
          <a:lstStyle/>
          <a:p>
            <a:r>
              <a:rPr lang="en-US" altLang="zh-CN" sz="6000" b="1" dirty="0">
                <a:solidFill>
                  <a:schemeClr val="tx1"/>
                </a:solidFill>
                <a:latin typeface="思源黑体 CN Bold" panose="020B0800000000000000" pitchFamily="34" charset="-122"/>
                <a:ea typeface="思源黑体 CN Bold" panose="020B0800000000000000" pitchFamily="34" charset="-122"/>
                <a:sym typeface="思源黑体 CN"/>
              </a:rPr>
              <a:t>KDEF</a:t>
            </a:r>
            <a:endParaRPr lang="en-US" altLang="zh-CN" sz="6000" b="1" dirty="0">
              <a:solidFill>
                <a:schemeClr val="tx1"/>
              </a:solidFill>
              <a:latin typeface="思源黑体 CN Bold" panose="020B0800000000000000" pitchFamily="34" charset="-122"/>
              <a:ea typeface="思源黑体 CN Bold" panose="020B0800000000000000" pitchFamily="34" charset="-122"/>
              <a:sym typeface="思源黑体 CN"/>
            </a:endParaRPr>
          </a:p>
        </p:txBody>
      </p:sp>
      <p:sp>
        <p:nvSpPr>
          <p:cNvPr id="11" name="文本框 10"/>
          <p:cNvSpPr txBox="1"/>
          <p:nvPr/>
        </p:nvSpPr>
        <p:spPr>
          <a:xfrm>
            <a:off x="978946" y="2495773"/>
            <a:ext cx="9821732" cy="369332"/>
          </a:xfrm>
          <a:prstGeom prst="rect">
            <a:avLst/>
          </a:prstGeom>
          <a:noFill/>
        </p:spPr>
        <p:txBody>
          <a:bodyPr wrap="square" rtlCol="0">
            <a:spAutoFit/>
          </a:bodyPr>
          <a:lstStyle/>
          <a:p>
            <a:r>
              <a:rPr lang="en-US" altLang="zh-CN" dirty="0"/>
              <a:t>	</a:t>
            </a:r>
            <a:endParaRPr lang="zh-CN" altLang="en-US" dirty="0"/>
          </a:p>
        </p:txBody>
      </p:sp>
      <p:sp>
        <p:nvSpPr>
          <p:cNvPr id="13" name="Rectangle 2"/>
          <p:cNvSpPr>
            <a:spLocks noChangeArrowheads="1"/>
          </p:cNvSpPr>
          <p:nvPr/>
        </p:nvSpPr>
        <p:spPr bwMode="auto">
          <a:xfrm>
            <a:off x="0" y="-178562"/>
            <a:ext cx="65" cy="357124"/>
          </a:xfrm>
          <a:prstGeom prst="rect">
            <a:avLst/>
          </a:prstGeom>
          <a:solidFill>
            <a:srgbClr val="F7F8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4" name="文本框 13"/>
          <p:cNvSpPr txBox="1"/>
          <p:nvPr/>
        </p:nvSpPr>
        <p:spPr>
          <a:xfrm>
            <a:off x="1541654" y="2423235"/>
            <a:ext cx="8716039" cy="3692525"/>
          </a:xfrm>
          <a:prstGeom prst="rect">
            <a:avLst/>
          </a:prstGeom>
          <a:noFill/>
        </p:spPr>
        <p:txBody>
          <a:bodyPr wrap="square" rtlCol="0">
            <a:spAutoFit/>
          </a:bodyPr>
          <a:lstStyle/>
          <a:p>
            <a:r>
              <a:rPr dirty="0"/>
              <a:t>KDEF数据集全称为“Karolinska Directed Emotional Faces”，是一个表情识别数据集，最初发布于1998年，主要用于心理和医学研究，包括知觉、注意、情绪、记忆等实验。</a:t>
            </a:r>
            <a:endParaRPr dirty="0"/>
          </a:p>
          <a:p>
            <a:endParaRPr dirty="0"/>
          </a:p>
          <a:p>
            <a:r>
              <a:rPr dirty="0"/>
              <a:t>在创建KDEF数据集的过程中，志愿者们被要求穿着统一颜色的T恤，没有胡须、耳环或眼镜，且没有明显的化妆。他们被拍摄了7种不同的表情，每种表情都从不同的5个角度进行了拍摄，总共包含了4900张彩色图片，每张图片的尺寸为562*762像素。</a:t>
            </a:r>
            <a:endParaRPr dirty="0"/>
          </a:p>
          <a:p>
            <a:endParaRPr dirty="0"/>
          </a:p>
          <a:p>
            <a:r>
              <a:rPr dirty="0"/>
              <a:t>这个数据集包含了70个人，其中35名男性和35名女性，他们的年龄在20至30岁之间。每一个表情都包含3个不同的注视方向，并且使用了5个相机从不同的角度同时拍摄。</a:t>
            </a:r>
            <a:endParaRPr dirty="0"/>
          </a:p>
          <a:p>
            <a:endParaRPr dirty="0"/>
          </a:p>
          <a:p>
            <a:r>
              <a:rPr dirty="0"/>
              <a:t>KDEF数据集在表情识别领域中被广泛使用，因为它提供了大量的、具有多样性和真实性的表情图片。通过训练模型并使用KDEF数据集进行测试，研究人员可以评估他们的表情识别系统的性能。</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24964" y="2187635"/>
            <a:ext cx="2987040" cy="2147384"/>
            <a:chOff x="580844" y="2220655"/>
            <a:chExt cx="2987040" cy="2147384"/>
          </a:xfrm>
        </p:grpSpPr>
        <p:sp>
          <p:nvSpPr>
            <p:cNvPr id="9" name="文本框 8"/>
            <p:cNvSpPr txBox="1"/>
            <p:nvPr/>
          </p:nvSpPr>
          <p:spPr>
            <a:xfrm>
              <a:off x="580844" y="2220655"/>
              <a:ext cx="2938780" cy="922020"/>
            </a:xfrm>
            <a:prstGeom prst="rect">
              <a:avLst/>
            </a:prstGeom>
            <a:noFill/>
          </p:spPr>
          <p:txBody>
            <a:bodyPr wrap="none" rtlCol="0">
              <a:spAutoFit/>
            </a:bodyPr>
            <a:lstStyle/>
            <a:p>
              <a:r>
                <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rPr>
                <a:t>训练</a:t>
              </a:r>
              <a:r>
                <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rPr>
                <a:t>算法</a:t>
              </a:r>
              <a:endPar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endParaRPr>
            </a:p>
          </p:txBody>
        </p:sp>
        <p:sp>
          <p:nvSpPr>
            <p:cNvPr id="10" name="文本框 9"/>
            <p:cNvSpPr txBox="1"/>
            <p:nvPr/>
          </p:nvSpPr>
          <p:spPr>
            <a:xfrm>
              <a:off x="618944" y="3043307"/>
              <a:ext cx="2948940" cy="645160"/>
            </a:xfrm>
            <a:prstGeom prst="rect">
              <a:avLst/>
            </a:prstGeom>
            <a:noFill/>
          </p:spPr>
          <p:txBody>
            <a:bodyPr wrap="none" rtlCol="0">
              <a:spAutoFit/>
            </a:bodyPr>
            <a:lstStyle/>
            <a:p>
              <a:pPr algn="l"/>
              <a:r>
                <a:rPr lang="zh-CN" altLang="en-US" sz="3600" b="1" dirty="0">
                  <a:solidFill>
                    <a:schemeClr val="bg1"/>
                  </a:solidFill>
                  <a:latin typeface="思源黑体 CN"/>
                  <a:ea typeface="思源黑体 CN Bold" panose="020B0800000000000000" pitchFamily="34" charset="-122"/>
                  <a:sym typeface="思源黑体 CN"/>
                </a:rPr>
                <a:t>mobilenet_v</a:t>
              </a:r>
              <a:r>
                <a:rPr lang="en-US" altLang="zh-CN" sz="3600" b="1" dirty="0">
                  <a:solidFill>
                    <a:schemeClr val="bg1"/>
                  </a:solidFill>
                  <a:latin typeface="思源黑体 CN"/>
                  <a:ea typeface="思源黑体 CN Bold" panose="020B0800000000000000" pitchFamily="34" charset="-122"/>
                  <a:sym typeface="思源黑体 CN"/>
                </a:rPr>
                <a:t>3</a:t>
              </a:r>
              <a:endParaRPr lang="en-US" altLang="zh-CN" sz="3600" b="1" dirty="0">
                <a:solidFill>
                  <a:schemeClr val="bg1"/>
                </a:solidFill>
                <a:latin typeface="思源黑体 CN"/>
                <a:ea typeface="思源黑体 CN Bold" panose="020B0800000000000000" pitchFamily="34" charset="-122"/>
                <a:sym typeface="思源黑体 CN"/>
              </a:endParaRPr>
            </a:p>
          </p:txBody>
        </p:sp>
        <p:sp>
          <p:nvSpPr>
            <p:cNvPr id="11" name="矩形 10"/>
            <p:cNvSpPr/>
            <p:nvPr/>
          </p:nvSpPr>
          <p:spPr>
            <a:xfrm>
              <a:off x="629969" y="3762745"/>
              <a:ext cx="184731" cy="605294"/>
            </a:xfrm>
            <a:prstGeom prst="rect">
              <a:avLst/>
            </a:prstGeom>
          </p:spPr>
          <p:txBody>
            <a:bodyPr wrap="none">
              <a:spAutoFit/>
            </a:bodyPr>
            <a:lstStyle/>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p:txBody>
        </p:sp>
      </p:grpSp>
      <p:grpSp>
        <p:nvGrpSpPr>
          <p:cNvPr id="27" name="组合 26"/>
          <p:cNvGrpSpPr/>
          <p:nvPr/>
        </p:nvGrpSpPr>
        <p:grpSpPr>
          <a:xfrm>
            <a:off x="6988389" y="2178227"/>
            <a:ext cx="2214812" cy="1848909"/>
            <a:chOff x="6988389" y="2178227"/>
            <a:chExt cx="2214812" cy="1848909"/>
          </a:xfrm>
        </p:grpSpPr>
        <p:sp>
          <p:nvSpPr>
            <p:cNvPr id="16" name="文本框 15"/>
            <p:cNvSpPr txBox="1"/>
            <p:nvPr/>
          </p:nvSpPr>
          <p:spPr>
            <a:xfrm>
              <a:off x="6988389" y="3257695"/>
              <a:ext cx="851515" cy="769441"/>
            </a:xfrm>
            <a:prstGeom prst="rect">
              <a:avLst/>
            </a:prstGeom>
            <a:noFill/>
          </p:spPr>
          <p:txBody>
            <a:bodyPr wrap="none" rtlCol="0">
              <a:spAutoFit/>
            </a:bodyPr>
            <a:lstStyle/>
            <a:p>
              <a:r>
                <a:rPr lang="en-US" altLang="zh-CN" sz="4400" dirty="0">
                  <a:solidFill>
                    <a:srgbClr val="3B3B3B"/>
                  </a:solidFill>
                  <a:latin typeface="思源黑体 CN"/>
                  <a:ea typeface="思源黑体 CN Bold" panose="020B0800000000000000" pitchFamily="34" charset="-122"/>
                  <a:cs typeface="+mn-ea"/>
                  <a:sym typeface="思源黑体 CN"/>
                </a:rPr>
                <a:t>    </a:t>
              </a:r>
              <a:endParaRPr lang="zh-CN" altLang="en-US" sz="4400" dirty="0">
                <a:solidFill>
                  <a:srgbClr val="3B3B3B"/>
                </a:solidFill>
                <a:latin typeface="思源黑体 CN"/>
                <a:ea typeface="思源黑体 CN Bold" panose="020B0800000000000000" pitchFamily="34" charset="-122"/>
                <a:cs typeface="+mn-ea"/>
                <a:sym typeface="思源黑体 CN"/>
              </a:endParaRPr>
            </a:p>
          </p:txBody>
        </p:sp>
        <p:sp>
          <p:nvSpPr>
            <p:cNvPr id="31" name="椭圆 30"/>
            <p:cNvSpPr/>
            <p:nvPr/>
          </p:nvSpPr>
          <p:spPr>
            <a:xfrm>
              <a:off x="8343785" y="2178227"/>
              <a:ext cx="859416" cy="859416"/>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latin typeface="思源黑体 CN"/>
                  <a:ea typeface="思源黑体 CN Bold" panose="020B0800000000000000" pitchFamily="34" charset="-122"/>
                  <a:cs typeface="+mn-ea"/>
                  <a:sym typeface="思源黑体 CN"/>
                </a:rPr>
                <a:t>2</a:t>
              </a:r>
              <a:endParaRPr lang="en-US" altLang="zh-CN" sz="4000" dirty="0">
                <a:latin typeface="思源黑体 CN"/>
                <a:ea typeface="思源黑体 CN Bold" panose="020B0800000000000000" pitchFamily="34" charset="-122"/>
                <a:cs typeface="+mn-ea"/>
                <a:sym typeface="思源黑体 CN"/>
              </a:endParaRPr>
            </a:p>
          </p:txBody>
        </p:sp>
      </p:grpSp>
      <p:pic>
        <p:nvPicPr>
          <p:cNvPr id="21" name="图片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87575" y="248041"/>
            <a:ext cx="3505730" cy="67135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541654" y="1007358"/>
            <a:ext cx="5234284" cy="1014730"/>
          </a:xfrm>
          <a:prstGeom prst="rect">
            <a:avLst/>
          </a:prstGeom>
          <a:noFill/>
        </p:spPr>
        <p:txBody>
          <a:bodyPr wrap="square" rtlCol="0">
            <a:spAutoFit/>
          </a:bodyPr>
          <a:lstStyle/>
          <a:p>
            <a:r>
              <a:rPr lang="zh-CN" altLang="en-US" sz="6000" b="1" dirty="0">
                <a:solidFill>
                  <a:schemeClr val="tx1"/>
                </a:solidFill>
                <a:latin typeface="思源黑体 CN Bold" panose="020B0800000000000000" pitchFamily="34" charset="-122"/>
                <a:ea typeface="思源黑体 CN Bold" panose="020B0800000000000000" pitchFamily="34" charset="-122"/>
                <a:sym typeface="思源黑体 CN"/>
              </a:rPr>
              <a:t>mobilenet_v3</a:t>
            </a:r>
            <a:endParaRPr lang="zh-CN" altLang="en-US" sz="6000" b="1" dirty="0">
              <a:solidFill>
                <a:schemeClr val="tx1"/>
              </a:solidFill>
              <a:latin typeface="思源黑体 CN Bold" panose="020B0800000000000000" pitchFamily="34" charset="-122"/>
              <a:ea typeface="思源黑体 CN Bold" panose="020B0800000000000000" pitchFamily="34" charset="-122"/>
              <a:sym typeface="思源黑体 CN"/>
            </a:endParaRPr>
          </a:p>
        </p:txBody>
      </p:sp>
      <p:sp>
        <p:nvSpPr>
          <p:cNvPr id="11" name="文本框 10"/>
          <p:cNvSpPr txBox="1"/>
          <p:nvPr/>
        </p:nvSpPr>
        <p:spPr>
          <a:xfrm>
            <a:off x="978946" y="2495773"/>
            <a:ext cx="9821732" cy="369332"/>
          </a:xfrm>
          <a:prstGeom prst="rect">
            <a:avLst/>
          </a:prstGeom>
          <a:noFill/>
        </p:spPr>
        <p:txBody>
          <a:bodyPr wrap="square" rtlCol="0">
            <a:spAutoFit/>
          </a:bodyPr>
          <a:lstStyle/>
          <a:p>
            <a:r>
              <a:rPr lang="en-US" altLang="zh-CN" dirty="0"/>
              <a:t>	</a:t>
            </a:r>
            <a:endParaRPr lang="zh-CN" altLang="en-US" dirty="0"/>
          </a:p>
        </p:txBody>
      </p:sp>
      <p:sp>
        <p:nvSpPr>
          <p:cNvPr id="13" name="Rectangle 2"/>
          <p:cNvSpPr>
            <a:spLocks noChangeArrowheads="1"/>
          </p:cNvSpPr>
          <p:nvPr/>
        </p:nvSpPr>
        <p:spPr bwMode="auto">
          <a:xfrm>
            <a:off x="0" y="-178562"/>
            <a:ext cx="65" cy="357124"/>
          </a:xfrm>
          <a:prstGeom prst="rect">
            <a:avLst/>
          </a:prstGeom>
          <a:solidFill>
            <a:srgbClr val="F7F8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4" name="文本框 13"/>
          <p:cNvSpPr txBox="1"/>
          <p:nvPr/>
        </p:nvSpPr>
        <p:spPr>
          <a:xfrm>
            <a:off x="1541654" y="2423235"/>
            <a:ext cx="8716039" cy="3415030"/>
          </a:xfrm>
          <a:prstGeom prst="rect">
            <a:avLst/>
          </a:prstGeom>
          <a:noFill/>
        </p:spPr>
        <p:txBody>
          <a:bodyPr wrap="square" rtlCol="0">
            <a:spAutoFit/>
          </a:bodyPr>
          <a:lstStyle/>
          <a:p>
            <a:r>
              <a:rPr dirty="0"/>
              <a:t>MobileNetV3是由Google团队在2019年提出的轻量化网络模型，主要用于解决传统卷积神经网络在移动设备以及嵌入式设备上运行困难的问题。MobileNetV3在移动端图像分类、目标检测、语义分割等任务上均取得了优秀的表现。</a:t>
            </a:r>
            <a:endParaRPr dirty="0"/>
          </a:p>
          <a:p>
            <a:endParaRPr dirty="0"/>
          </a:p>
          <a:p>
            <a:r>
              <a:rPr dirty="0"/>
              <a:t>MobileNetV3的核心思想是使用深度可分离卷积（Depthwise Separable Convolution），这种卷积方式通过将空间滤波与特征生成机制分离，有效地分解了传统卷积，从而减少了参数和计算量。此外，MobileNetV3还采用了以下关键技术：</a:t>
            </a:r>
            <a:endParaRPr dirty="0"/>
          </a:p>
          <a:p>
            <a:endParaRPr dirty="0"/>
          </a:p>
          <a:p>
            <a:r>
              <a:rPr dirty="0"/>
              <a:t>引入了新的非线性h-swish，这是swish非线性的改进版本，计算速度更快，对量化更友好。</a:t>
            </a:r>
            <a:endParaRPr dirty="0"/>
          </a:p>
          <a:p>
            <a:r>
              <a:rPr dirty="0"/>
              <a:t>在网络的开头和结尾重新设计了计算昂贵的层，进一步提高了模型的效率。</a:t>
            </a:r>
            <a:endParaRPr dirty="0"/>
          </a:p>
          <a:p>
            <a:r>
              <a:rPr dirty="0"/>
              <a:t>采用了神经网络架构搜索（NAS）来优化模型结构，从而获得了更高的性能。</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580844" y="2220655"/>
            <a:ext cx="4316730" cy="2147384"/>
            <a:chOff x="580844" y="2220655"/>
            <a:chExt cx="4316730" cy="2147384"/>
          </a:xfrm>
        </p:grpSpPr>
        <p:sp>
          <p:nvSpPr>
            <p:cNvPr id="9" name="文本框 8"/>
            <p:cNvSpPr txBox="1"/>
            <p:nvPr/>
          </p:nvSpPr>
          <p:spPr>
            <a:xfrm>
              <a:off x="580844" y="2220655"/>
              <a:ext cx="4316730" cy="922020"/>
            </a:xfrm>
            <a:prstGeom prst="rect">
              <a:avLst/>
            </a:prstGeom>
            <a:noFill/>
          </p:spPr>
          <p:txBody>
            <a:bodyPr wrap="none" rtlCol="0">
              <a:spAutoFit/>
            </a:bodyPr>
            <a:lstStyle/>
            <a:p>
              <a:r>
                <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rPr>
                <a:t>测试数据结果</a:t>
              </a:r>
              <a:endParaRPr lang="zh-CN" altLang="en-US" sz="5400" b="1" dirty="0">
                <a:solidFill>
                  <a:schemeClr val="bg1"/>
                </a:solidFill>
                <a:latin typeface="思源黑体 CN Bold" panose="020B0800000000000000" pitchFamily="34" charset="-122"/>
                <a:ea typeface="思源黑体 CN Bold" panose="020B0800000000000000" pitchFamily="34" charset="-122"/>
                <a:sym typeface="思源黑体 CN"/>
              </a:endParaRPr>
            </a:p>
          </p:txBody>
        </p:sp>
        <p:sp>
          <p:nvSpPr>
            <p:cNvPr id="10" name="文本框 9"/>
            <p:cNvSpPr txBox="1"/>
            <p:nvPr/>
          </p:nvSpPr>
          <p:spPr>
            <a:xfrm>
              <a:off x="618944" y="3043307"/>
              <a:ext cx="309880" cy="645160"/>
            </a:xfrm>
            <a:prstGeom prst="rect">
              <a:avLst/>
            </a:prstGeom>
            <a:noFill/>
          </p:spPr>
          <p:txBody>
            <a:bodyPr wrap="none" rtlCol="0">
              <a:spAutoFit/>
            </a:bodyPr>
            <a:lstStyle/>
            <a:p>
              <a:endParaRPr lang="zh-CN" altLang="en-US" sz="3600" b="1" dirty="0">
                <a:solidFill>
                  <a:schemeClr val="bg1"/>
                </a:solidFill>
                <a:latin typeface="思源黑体 CN"/>
                <a:ea typeface="思源黑体 CN Bold" panose="020B0800000000000000" pitchFamily="34" charset="-122"/>
                <a:sym typeface="思源黑体 CN"/>
              </a:endParaRPr>
            </a:p>
          </p:txBody>
        </p:sp>
        <p:sp>
          <p:nvSpPr>
            <p:cNvPr id="11" name="矩形 10"/>
            <p:cNvSpPr/>
            <p:nvPr/>
          </p:nvSpPr>
          <p:spPr>
            <a:xfrm>
              <a:off x="629969" y="3762745"/>
              <a:ext cx="184731" cy="605294"/>
            </a:xfrm>
            <a:prstGeom prst="rect">
              <a:avLst/>
            </a:prstGeom>
          </p:spPr>
          <p:txBody>
            <a:bodyPr wrap="none">
              <a:spAutoFit/>
            </a:bodyPr>
            <a:lstStyle/>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a:p>
              <a:pPr>
                <a:lnSpc>
                  <a:spcPts val="2000"/>
                </a:lnSpc>
              </a:pPr>
              <a:endParaRPr lang="en-US" altLang="zh-CN" sz="1400" dirty="0">
                <a:solidFill>
                  <a:schemeClr val="bg1">
                    <a:alpha val="70000"/>
                  </a:schemeClr>
                </a:solidFill>
                <a:latin typeface="思源黑体 CN"/>
                <a:ea typeface="思源黑体 CN Light" panose="020B0300000000000000" pitchFamily="34" charset="-122"/>
                <a:sym typeface="思源黑体 CN"/>
              </a:endParaRPr>
            </a:p>
          </p:txBody>
        </p:sp>
      </p:grpSp>
      <p:grpSp>
        <p:nvGrpSpPr>
          <p:cNvPr id="27" name="组合 26"/>
          <p:cNvGrpSpPr/>
          <p:nvPr/>
        </p:nvGrpSpPr>
        <p:grpSpPr>
          <a:xfrm>
            <a:off x="6988389" y="2178227"/>
            <a:ext cx="2214812" cy="1848909"/>
            <a:chOff x="6988389" y="2178227"/>
            <a:chExt cx="2214812" cy="1848909"/>
          </a:xfrm>
        </p:grpSpPr>
        <p:sp>
          <p:nvSpPr>
            <p:cNvPr id="16" name="文本框 15"/>
            <p:cNvSpPr txBox="1"/>
            <p:nvPr/>
          </p:nvSpPr>
          <p:spPr>
            <a:xfrm>
              <a:off x="6988389" y="3257695"/>
              <a:ext cx="851515" cy="769441"/>
            </a:xfrm>
            <a:prstGeom prst="rect">
              <a:avLst/>
            </a:prstGeom>
            <a:noFill/>
          </p:spPr>
          <p:txBody>
            <a:bodyPr wrap="none" rtlCol="0">
              <a:spAutoFit/>
            </a:bodyPr>
            <a:lstStyle/>
            <a:p>
              <a:r>
                <a:rPr lang="en-US" altLang="zh-CN" sz="4400" dirty="0">
                  <a:solidFill>
                    <a:srgbClr val="3B3B3B"/>
                  </a:solidFill>
                  <a:latin typeface="思源黑体 CN"/>
                  <a:ea typeface="思源黑体 CN Bold" panose="020B0800000000000000" pitchFamily="34" charset="-122"/>
                  <a:cs typeface="+mn-ea"/>
                  <a:sym typeface="思源黑体 CN"/>
                </a:rPr>
                <a:t>    </a:t>
              </a:r>
              <a:endParaRPr lang="zh-CN" altLang="en-US" sz="4400" dirty="0">
                <a:solidFill>
                  <a:srgbClr val="3B3B3B"/>
                </a:solidFill>
                <a:latin typeface="思源黑体 CN"/>
                <a:ea typeface="思源黑体 CN Bold" panose="020B0800000000000000" pitchFamily="34" charset="-122"/>
                <a:cs typeface="+mn-ea"/>
                <a:sym typeface="思源黑体 CN"/>
              </a:endParaRPr>
            </a:p>
          </p:txBody>
        </p:sp>
        <p:sp>
          <p:nvSpPr>
            <p:cNvPr id="31" name="椭圆 30"/>
            <p:cNvSpPr/>
            <p:nvPr/>
          </p:nvSpPr>
          <p:spPr>
            <a:xfrm>
              <a:off x="8343785" y="2178227"/>
              <a:ext cx="859416" cy="859416"/>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latin typeface="思源黑体 CN"/>
                  <a:ea typeface="思源黑体 CN Bold" panose="020B0800000000000000" pitchFamily="34" charset="-122"/>
                  <a:cs typeface="+mn-ea"/>
                  <a:sym typeface="思源黑体 CN"/>
                </a:rPr>
                <a:t>2</a:t>
              </a:r>
              <a:endParaRPr lang="en-US" altLang="zh-CN" sz="4000" dirty="0">
                <a:latin typeface="思源黑体 CN"/>
                <a:ea typeface="思源黑体 CN Bold" panose="020B0800000000000000" pitchFamily="34" charset="-122"/>
                <a:cs typeface="+mn-ea"/>
                <a:sym typeface="思源黑体 CN"/>
              </a:endParaRPr>
            </a:p>
          </p:txBody>
        </p:sp>
      </p:grpSp>
      <p:pic>
        <p:nvPicPr>
          <p:cNvPr id="21" name="图片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87575" y="248041"/>
            <a:ext cx="3505730" cy="67135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541654" y="1007358"/>
            <a:ext cx="4706746" cy="1014730"/>
          </a:xfrm>
          <a:prstGeom prst="rect">
            <a:avLst/>
          </a:prstGeom>
          <a:noFill/>
        </p:spPr>
        <p:txBody>
          <a:bodyPr wrap="square" rtlCol="0">
            <a:spAutoFit/>
          </a:bodyPr>
          <a:lstStyle/>
          <a:p>
            <a:pPr algn="ctr"/>
            <a:r>
              <a:rPr lang="zh-CN" altLang="en-US" sz="6000" dirty="0"/>
              <a:t>测试</a:t>
            </a:r>
            <a:r>
              <a:rPr lang="zh-CN" altLang="en-US" sz="6000" dirty="0"/>
              <a:t>结果</a:t>
            </a:r>
            <a:endParaRPr lang="zh-CN" altLang="en-US" sz="6000" dirty="0"/>
          </a:p>
        </p:txBody>
      </p:sp>
      <p:sp>
        <p:nvSpPr>
          <p:cNvPr id="11" name="文本框 10"/>
          <p:cNvSpPr txBox="1"/>
          <p:nvPr/>
        </p:nvSpPr>
        <p:spPr>
          <a:xfrm>
            <a:off x="978946" y="2495773"/>
            <a:ext cx="9821732" cy="369332"/>
          </a:xfrm>
          <a:prstGeom prst="rect">
            <a:avLst/>
          </a:prstGeom>
          <a:noFill/>
        </p:spPr>
        <p:txBody>
          <a:bodyPr wrap="square" rtlCol="0">
            <a:spAutoFit/>
          </a:bodyPr>
          <a:lstStyle/>
          <a:p>
            <a:r>
              <a:rPr lang="en-US" altLang="zh-CN" dirty="0"/>
              <a:t>	</a:t>
            </a:r>
            <a:endParaRPr lang="zh-CN" altLang="en-US" dirty="0"/>
          </a:p>
        </p:txBody>
      </p:sp>
      <p:sp>
        <p:nvSpPr>
          <p:cNvPr id="13" name="Rectangle 2"/>
          <p:cNvSpPr>
            <a:spLocks noChangeArrowheads="1"/>
          </p:cNvSpPr>
          <p:nvPr/>
        </p:nvSpPr>
        <p:spPr bwMode="auto">
          <a:xfrm>
            <a:off x="0" y="-178562"/>
            <a:ext cx="65" cy="357124"/>
          </a:xfrm>
          <a:prstGeom prst="rect">
            <a:avLst/>
          </a:prstGeom>
          <a:solidFill>
            <a:srgbClr val="F7F8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4" name="文本框 13"/>
          <p:cNvSpPr txBox="1"/>
          <p:nvPr/>
        </p:nvSpPr>
        <p:spPr>
          <a:xfrm>
            <a:off x="1141730" y="2191385"/>
            <a:ext cx="4378960" cy="3649345"/>
          </a:xfrm>
          <a:prstGeom prst="rect">
            <a:avLst/>
          </a:prstGeom>
          <a:noFill/>
        </p:spPr>
        <p:txBody>
          <a:bodyPr wrap="square" rtlCol="0">
            <a:noAutofit/>
          </a:bodyPr>
          <a:lstStyle/>
          <a:p>
            <a:r>
              <a:rPr lang="zh-CN" altLang="en-US" sz="2400" dirty="0"/>
              <a:t>根据测试集，对于训练出来的权重进行测试，得出如右图的矩阵，由图我们可以看出准确率还是较高的，根据数据算出准确率</a:t>
            </a:r>
            <a:r>
              <a:rPr lang="zh-CN" altLang="en-US" sz="2400" dirty="0"/>
              <a:t>为0.932432。</a:t>
            </a:r>
            <a:endParaRPr lang="zh-CN" altLang="en-US" sz="2400" dirty="0"/>
          </a:p>
        </p:txBody>
      </p:sp>
      <p:pic>
        <p:nvPicPr>
          <p:cNvPr id="3" name="图片 2" descr="Confusion_Matrix_Emotion_Classification"/>
          <p:cNvPicPr>
            <a:picLocks noChangeAspect="1"/>
          </p:cNvPicPr>
          <p:nvPr/>
        </p:nvPicPr>
        <p:blipFill>
          <a:blip r:embed="rId1"/>
          <a:stretch>
            <a:fillRect/>
          </a:stretch>
        </p:blipFill>
        <p:spPr>
          <a:xfrm>
            <a:off x="6248400" y="2021840"/>
            <a:ext cx="5852160" cy="43891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000">
        <p159:morph option="byObject"/>
      </p:transition>
    </mc:Choice>
    <mc:Fallback>
      <p:transition spd="slow" advTm="3000">
        <p:fade/>
      </p:transition>
    </mc:Fallback>
  </mc:AlternateContent>
</p:sld>
</file>

<file path=ppt/tags/tag1.xml><?xml version="1.0" encoding="utf-8"?>
<p:tagLst xmlns:p="http://schemas.openxmlformats.org/presentationml/2006/main">
  <p:tag name="commondata" val="eyJoZGlkIjoiY2UxYWYzMDc5M2MxNmZiOGM4NDY5ZDMxNWE1OTY0YzA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976</Words>
  <Application>WPS 演示</Application>
  <PresentationFormat>宽屏</PresentationFormat>
  <Paragraphs>99</Paragraphs>
  <Slides>12</Slides>
  <Notes>0</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12</vt:i4>
      </vt:variant>
    </vt:vector>
  </HeadingPairs>
  <TitlesOfParts>
    <vt:vector size="25" baseType="lpstr">
      <vt:lpstr>Arial</vt:lpstr>
      <vt:lpstr>宋体</vt:lpstr>
      <vt:lpstr>Wingdings</vt:lpstr>
      <vt:lpstr>思源黑体 CN Bold</vt:lpstr>
      <vt:lpstr>黑体</vt:lpstr>
      <vt:lpstr>思源黑体 CN</vt:lpstr>
      <vt:lpstr>思源黑体 CN Light</vt:lpstr>
      <vt:lpstr>等线</vt:lpstr>
      <vt:lpstr>微软雅黑</vt:lpstr>
      <vt:lpstr>Arial Unicode MS</vt:lpstr>
      <vt:lpstr>Calibri</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58263148@qq.com</dc:creator>
  <cp:lastModifiedBy>？</cp:lastModifiedBy>
  <cp:revision>234</cp:revision>
  <dcterms:created xsi:type="dcterms:W3CDTF">2021-05-26T05:51:00Z</dcterms:created>
  <dcterms:modified xsi:type="dcterms:W3CDTF">2025-02-25T13:42:31Z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0122D5170E114FB9AB9B280BFE23DCC9</vt:lpwstr>
  </property>
  <property fmtid="{D5CDD505-2E9C-101B-9397-08002B2CF9AE}" pid="3" name="KSOProductBuildVer">
    <vt:lpwstr>2052-12.1.0.16929</vt:lpwstr>
  </property>
</Properties>
</file>

<file path=docProps/thumbnail.jpeg>
</file>